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6.jpg" ContentType="image/png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6"/>
  </p:notesMasterIdLst>
  <p:sldIdLst>
    <p:sldId id="256" r:id="rId6"/>
    <p:sldId id="267" r:id="rId7"/>
    <p:sldId id="266" r:id="rId8"/>
    <p:sldId id="268" r:id="rId9"/>
    <p:sldId id="27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8" r:id="rId18"/>
    <p:sldId id="276" r:id="rId19"/>
    <p:sldId id="279" r:id="rId20"/>
    <p:sldId id="280" r:id="rId21"/>
    <p:sldId id="281" r:id="rId22"/>
    <p:sldId id="282" r:id="rId23"/>
    <p:sldId id="283" r:id="rId24"/>
    <p:sldId id="265" r:id="rId25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ja.nemanic@agitavit.si" initials="m" lastIdx="1" clrIdx="0">
    <p:extLst>
      <p:ext uri="{19B8F6BF-5375-455C-9EA6-DF929625EA0E}">
        <p15:presenceInfo xmlns:p15="http://schemas.microsoft.com/office/powerpoint/2012/main" userId="maja.nemanic@agitavit.s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F6F"/>
    <a:srgbClr val="535353"/>
    <a:srgbClr val="C82506"/>
    <a:srgbClr val="7A7A7A"/>
    <a:srgbClr val="283034"/>
    <a:srgbClr val="F67616"/>
    <a:srgbClr val="38444A"/>
    <a:srgbClr val="617681"/>
    <a:srgbClr val="899DA7"/>
    <a:srgbClr val="C41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349" autoAdjust="0"/>
  </p:normalViewPr>
  <p:slideViewPr>
    <p:cSldViewPr>
      <p:cViewPr varScale="1">
        <p:scale>
          <a:sx n="148" d="100"/>
          <a:sy n="148" d="100"/>
        </p:scale>
        <p:origin x="708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9ECF9-BAA9-488E-87F5-1F703339CC60}" type="datetimeFigureOut">
              <a:rPr lang="sl-SI" smtClean="0"/>
              <a:t>4. 04. 2017</a:t>
            </a:fld>
            <a:endParaRPr lang="sl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33164-52AD-476A-835E-4D05FF94871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9926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33164-52AD-476A-835E-4D05FF94871D}" type="slidenum">
              <a:rPr lang="sl-SI" smtClean="0"/>
              <a:t>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22353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33164-52AD-476A-835E-4D05FF94871D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798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33164-52AD-476A-835E-4D05FF94871D}" type="slidenum">
              <a:rPr lang="sl-SI" smtClean="0"/>
              <a:t>20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25662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"/>
          <p:cNvSpPr>
            <a:spLocks noGrp="1"/>
          </p:cNvSpPr>
          <p:nvPr>
            <p:ph type="ctrTitle" hasCustomPrompt="1"/>
          </p:nvPr>
        </p:nvSpPr>
        <p:spPr>
          <a:xfrm>
            <a:off x="4799856" y="1700808"/>
            <a:ext cx="6223163" cy="1717733"/>
          </a:xfrm>
          <a:noFill/>
        </p:spPr>
        <p:txBody>
          <a:bodyPr wrap="square" lIns="0" tIns="0" rIns="72000" bIns="360000" anchor="t" anchorCtr="0">
            <a:spAutoFit/>
          </a:bodyPr>
          <a:lstStyle>
            <a:lvl1pPr marL="0" algn="r" defTabSz="457200" rtl="0" eaLnBrk="1" latinLnBrk="0" hangingPunct="1">
              <a:spcBef>
                <a:spcPct val="0"/>
              </a:spcBef>
              <a:buNone/>
              <a:defRPr lang="sl-SI" sz="4400" b="1" kern="1200" cap="all" baseline="0" dirty="0" smtClean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mtClean="0"/>
              <a:t>Click to edit Ma</a:t>
            </a:r>
            <a:r>
              <a:rPr lang="sl-SI" smtClean="0"/>
              <a:t>IN</a:t>
            </a:r>
            <a:r>
              <a:rPr lang="en-US" smtClean="0"/>
              <a:t> title</a:t>
            </a:r>
            <a:endParaRPr lang="sl-SI" dirty="0"/>
          </a:p>
        </p:txBody>
      </p:sp>
      <p:sp>
        <p:nvSpPr>
          <p:cNvPr id="3" name="Avtor"/>
          <p:cNvSpPr>
            <a:spLocks noGrp="1"/>
          </p:cNvSpPr>
          <p:nvPr>
            <p:ph type="subTitle" idx="1" hasCustomPrompt="1"/>
          </p:nvPr>
        </p:nvSpPr>
        <p:spPr>
          <a:xfrm>
            <a:off x="4799856" y="3861168"/>
            <a:ext cx="6223163" cy="1080000"/>
          </a:xfrm>
          <a:noFill/>
        </p:spPr>
        <p:txBody>
          <a:bodyPr lIns="0" tIns="108000" rIns="72000" bIns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lang="sl-SI" sz="1800" b="1" kern="1200" baseline="0" dirty="0">
                <a:solidFill>
                  <a:srgbClr val="7A7A7A"/>
                </a:solidFill>
                <a:latin typeface="Trebuchet MS" panose="020B0603020202020204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</a:t>
            </a:r>
            <a:r>
              <a:rPr lang="sl-SI" smtClean="0"/>
              <a:t>in</a:t>
            </a:r>
            <a:r>
              <a:rPr lang="en-US" smtClean="0"/>
              <a:t> </a:t>
            </a:r>
            <a:r>
              <a:rPr lang="sl-SI" smtClean="0"/>
              <a:t>S</a:t>
            </a:r>
            <a:r>
              <a:rPr lang="en-US" smtClean="0"/>
              <a:t>ubtitle</a:t>
            </a:r>
            <a:endParaRPr lang="sl-SI" dirty="0"/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>
          <a:xfrm>
            <a:off x="8175230" y="6243940"/>
            <a:ext cx="2844800" cy="36512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</a:lstStyle>
          <a:p>
            <a:fld id="{C909AE4C-53E6-459B-B2CF-00C92E6C3D5A}" type="datetimeFigureOut">
              <a:rPr lang="sl-SI" smtClean="0"/>
              <a:pPr/>
              <a:t>4. 04. 2017</a:t>
            </a:fld>
            <a:endParaRPr lang="sl-SI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0"/>
            <a:ext cx="4174110" cy="3547994"/>
          </a:xfrm>
          <a:prstGeom prst="rect">
            <a:avLst/>
          </a:prstGeom>
        </p:spPr>
      </p:pic>
      <p:pic>
        <p:nvPicPr>
          <p:cNvPr id="9" name="pasted-image.pdf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24" y="6032764"/>
            <a:ext cx="1727348" cy="58154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9856" y="5157192"/>
            <a:ext cx="6223162" cy="720080"/>
          </a:xfrm>
        </p:spPr>
        <p:txBody>
          <a:bodyPr>
            <a:normAutofit/>
          </a:bodyPr>
          <a:lstStyle>
            <a:lvl1pPr marL="0" indent="0" algn="r">
              <a:buNone/>
              <a:defRPr sz="1400" b="1" baseline="0"/>
            </a:lvl1pPr>
          </a:lstStyle>
          <a:p>
            <a:pPr lvl="0"/>
            <a:r>
              <a:rPr lang="en-US" dirty="0" smtClean="0"/>
              <a:t>Click to e</a:t>
            </a:r>
            <a:r>
              <a:rPr lang="sl-SI" dirty="0" err="1" smtClean="0"/>
              <a:t>dit</a:t>
            </a:r>
            <a:r>
              <a:rPr lang="sl-SI" dirty="0" smtClean="0"/>
              <a:t> </a:t>
            </a:r>
            <a:r>
              <a:rPr lang="sl-SI" dirty="0" err="1" smtClean="0"/>
              <a:t>Agitavit</a:t>
            </a:r>
            <a:r>
              <a:rPr lang="sl-SI" dirty="0" smtClean="0"/>
              <a:t> </a:t>
            </a:r>
            <a:r>
              <a:rPr lang="sl-SI" dirty="0" err="1" smtClean="0"/>
              <a:t>presenter</a:t>
            </a:r>
            <a:endParaRPr lang="sl-SI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224000" y="5877272"/>
            <a:ext cx="97990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69" y="389868"/>
            <a:ext cx="2884661" cy="8067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"/>
          <p:cNvSpPr>
            <a:spLocks noGrp="1"/>
          </p:cNvSpPr>
          <p:nvPr>
            <p:ph type="ctrTitle" hasCustomPrompt="1"/>
          </p:nvPr>
        </p:nvSpPr>
        <p:spPr>
          <a:xfrm>
            <a:off x="1224000" y="3703487"/>
            <a:ext cx="9799019" cy="2101778"/>
          </a:xfrm>
          <a:noFill/>
        </p:spPr>
        <p:txBody>
          <a:bodyPr wrap="square" lIns="0" tIns="0" rIns="72000" bIns="72000" anchor="b" anchorCtr="0">
            <a:normAutofit/>
          </a:bodyPr>
          <a:lstStyle>
            <a:lvl1pPr marL="0" algn="r" defTabSz="457200" rtl="0" eaLnBrk="1" latinLnBrk="0" hangingPunct="1">
              <a:spcBef>
                <a:spcPct val="0"/>
              </a:spcBef>
              <a:buNone/>
              <a:defRPr lang="sl-SI" sz="4400" b="1" kern="1200" cap="all" baseline="0" dirty="0" smtClean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</a:t>
            </a:r>
            <a:r>
              <a:rPr lang="sl-SI" dirty="0" smtClean="0"/>
              <a:t>SECTION</a:t>
            </a:r>
            <a:r>
              <a:rPr lang="en-US" dirty="0" smtClean="0"/>
              <a:t> title</a:t>
            </a:r>
            <a:endParaRPr lang="sl-SI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0"/>
            <a:ext cx="4174110" cy="3547994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1224000" y="5877272"/>
            <a:ext cx="97990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asted-image.pdf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24" y="6032764"/>
            <a:ext cx="1727348" cy="581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69" y="389868"/>
            <a:ext cx="2884661" cy="80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15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</a:t>
            </a:r>
            <a:r>
              <a:rPr lang="sl-SI" smtClean="0"/>
              <a:t>slide </a:t>
            </a:r>
            <a:r>
              <a:rPr lang="en-US" smtClean="0"/>
              <a:t>title</a:t>
            </a:r>
            <a:endParaRPr lang="sl-SI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07968" y="1656000"/>
            <a:ext cx="5544616" cy="4518000"/>
          </a:xfrm>
        </p:spPr>
        <p:txBody>
          <a:bodyPr>
            <a:normAutofit/>
          </a:bodyPr>
          <a:lstStyle>
            <a:lvl1pPr indent="-216000">
              <a:lnSpc>
                <a:spcPct val="100000"/>
              </a:lnSpc>
              <a:spcAft>
                <a:spcPts val="600"/>
              </a:spcAft>
              <a:defRPr sz="2400">
                <a:solidFill>
                  <a:schemeClr val="tx1"/>
                </a:solidFill>
              </a:defRPr>
            </a:lvl1pPr>
            <a:lvl2pPr indent="-216000">
              <a:lnSpc>
                <a:spcPct val="100000"/>
              </a:lnSpc>
              <a:spcAft>
                <a:spcPts val="600"/>
              </a:spcAft>
              <a:defRPr sz="2000"/>
            </a:lvl2pPr>
            <a:lvl3pPr indent="-216000">
              <a:lnSpc>
                <a:spcPct val="100000"/>
              </a:lnSpc>
              <a:spcAft>
                <a:spcPts val="600"/>
              </a:spcAft>
              <a:defRPr sz="1600"/>
            </a:lvl3pPr>
            <a:lvl4pPr indent="-216000">
              <a:lnSpc>
                <a:spcPct val="100000"/>
              </a:lnSpc>
              <a:spcAft>
                <a:spcPts val="600"/>
              </a:spcAft>
              <a:defRPr sz="1400"/>
            </a:lvl4pPr>
            <a:lvl5pPr indent="-216000">
              <a:lnSpc>
                <a:spcPct val="100000"/>
              </a:lnSpc>
              <a:spcAft>
                <a:spcPts val="6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</a:t>
            </a:r>
            <a:r>
              <a:rPr lang="sl-SI" smtClean="0"/>
              <a:t>slide</a:t>
            </a:r>
            <a:r>
              <a:rPr lang="en-US" smtClean="0"/>
              <a:t>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AE4C-53E6-459B-B2CF-00C92E6C3D5A}" type="datetimeFigureOut">
              <a:rPr lang="sl-SI" smtClean="0"/>
              <a:pPr/>
              <a:t>4. 04. 2017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6F1A2-DEEB-4362-9046-D082AA384FC1}" type="slidenum">
              <a:rPr lang="sl-SI" smtClean="0"/>
              <a:pPr/>
              <a:t>‹#›</a:t>
            </a:fld>
            <a:endParaRPr lang="sl-SI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00112" y="1656000"/>
            <a:ext cx="4691832" cy="4518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 i="0" baseline="0"/>
            </a:lvl1pPr>
          </a:lstStyle>
          <a:p>
            <a:r>
              <a:rPr lang="sl-SI" smtClean="0"/>
              <a:t>Click icon to enter image </a:t>
            </a:r>
            <a:br>
              <a:rPr lang="sl-SI" smtClean="0"/>
            </a:br>
            <a:r>
              <a:rPr lang="sl-SI" smtClean="0"/>
              <a:t>TIP: If picture doesn‘t fit, click Fit under Crop options in Picture tools</a:t>
            </a:r>
            <a:endParaRPr lang="sl-SI"/>
          </a:p>
        </p:txBody>
      </p:sp>
      <p:sp>
        <p:nvSpPr>
          <p:cNvPr id="11" name="Avtor"/>
          <p:cNvSpPr>
            <a:spLocks noGrp="1"/>
          </p:cNvSpPr>
          <p:nvPr>
            <p:ph type="subTitle" idx="1" hasCustomPrompt="1"/>
          </p:nvPr>
        </p:nvSpPr>
        <p:spPr>
          <a:xfrm>
            <a:off x="900000" y="1044000"/>
            <a:ext cx="10452584" cy="387240"/>
          </a:xfrm>
        </p:spPr>
        <p:txBody>
          <a:bodyPr tIns="0" rIns="72000" bIns="0" anchor="t" anchorCtr="0"/>
          <a:lstStyle>
            <a:lvl1pPr marL="342900" indent="-342900">
              <a:buNone/>
              <a:defRPr lang="sl-SI" sz="20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/>
            <a:r>
              <a:rPr lang="en-US" smtClean="0"/>
              <a:t>Click to edit Ma</a:t>
            </a:r>
            <a:r>
              <a:rPr lang="sl-SI" smtClean="0"/>
              <a:t>in</a:t>
            </a:r>
            <a:r>
              <a:rPr lang="en-US" smtClean="0"/>
              <a:t> </a:t>
            </a:r>
            <a:r>
              <a:rPr lang="sl-SI" smtClean="0"/>
              <a:t>S</a:t>
            </a:r>
            <a:r>
              <a:rPr lang="en-US" smtClean="0"/>
              <a:t>ubtitle</a:t>
            </a:r>
            <a:endParaRPr lang="sl-S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</a:t>
            </a:r>
            <a:r>
              <a:rPr lang="sl-SI" smtClean="0"/>
              <a:t>slide </a:t>
            </a:r>
            <a:r>
              <a:rPr lang="en-US" smtClean="0"/>
              <a:t>title</a:t>
            </a:r>
            <a:endParaRPr lang="sl-SI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07968" y="1656000"/>
            <a:ext cx="5544616" cy="4518000"/>
          </a:xfrm>
        </p:spPr>
        <p:txBody>
          <a:bodyPr vert="horz" lIns="72000" tIns="45720" rIns="91440" bIns="45720" rtlCol="0">
            <a:normAutofit/>
          </a:bodyPr>
          <a:lstStyle>
            <a:lvl1pPr>
              <a:defRPr lang="en-US" smtClean="0">
                <a:solidFill>
                  <a:schemeClr val="tx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sl-SI" sz="1400" dirty="0"/>
            </a:lvl5pPr>
          </a:lstStyle>
          <a:p>
            <a:pPr lvl="0" indent="-216000"/>
            <a:r>
              <a:rPr lang="en-US" smtClean="0"/>
              <a:t>Click to edit </a:t>
            </a:r>
            <a:r>
              <a:rPr lang="sl-SI" smtClean="0"/>
              <a:t>slide</a:t>
            </a:r>
            <a:r>
              <a:rPr lang="en-US" smtClean="0"/>
              <a:t> text</a:t>
            </a:r>
          </a:p>
          <a:p>
            <a:pPr lvl="1" indent="-216000"/>
            <a:r>
              <a:rPr lang="en-US" smtClean="0"/>
              <a:t>Second level</a:t>
            </a:r>
          </a:p>
          <a:p>
            <a:pPr lvl="2" indent="-216000"/>
            <a:r>
              <a:rPr lang="en-US" smtClean="0"/>
              <a:t>Third level</a:t>
            </a:r>
          </a:p>
          <a:p>
            <a:pPr lvl="3" indent="-216000"/>
            <a:r>
              <a:rPr lang="en-US" smtClean="0"/>
              <a:t>Fourth level</a:t>
            </a:r>
          </a:p>
          <a:p>
            <a:pPr lvl="4" indent="-216000"/>
            <a:r>
              <a:rPr lang="en-US" smtClean="0"/>
              <a:t>Fifth level</a:t>
            </a:r>
            <a:endParaRPr lang="sl-SI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AE4C-53E6-459B-B2CF-00C92E6C3D5A}" type="datetimeFigureOut">
              <a:rPr lang="sl-SI" smtClean="0"/>
              <a:pPr/>
              <a:t>4. 04. 2017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6F1A2-DEEB-4362-9046-D082AA384FC1}" type="slidenum">
              <a:rPr lang="sl-SI" smtClean="0"/>
              <a:pPr/>
              <a:t>‹#›</a:t>
            </a:fld>
            <a:endParaRPr lang="sl-SI"/>
          </a:p>
        </p:txBody>
      </p:sp>
      <p:sp>
        <p:nvSpPr>
          <p:cNvPr id="11" name="Avtor"/>
          <p:cNvSpPr>
            <a:spLocks noGrp="1"/>
          </p:cNvSpPr>
          <p:nvPr>
            <p:ph type="subTitle" idx="1" hasCustomPrompt="1"/>
          </p:nvPr>
        </p:nvSpPr>
        <p:spPr>
          <a:xfrm>
            <a:off x="900000" y="1044000"/>
            <a:ext cx="10452584" cy="387240"/>
          </a:xfrm>
        </p:spPr>
        <p:txBody>
          <a:bodyPr tIns="0" rIns="72000" bIns="0" anchor="t" anchorCtr="0"/>
          <a:lstStyle>
            <a:lvl1pPr marL="342900" indent="-342900">
              <a:buNone/>
              <a:defRPr lang="sl-SI" sz="20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/>
            <a:r>
              <a:rPr lang="en-US" smtClean="0"/>
              <a:t>Click to edit Ma</a:t>
            </a:r>
            <a:r>
              <a:rPr lang="sl-SI" smtClean="0"/>
              <a:t>in</a:t>
            </a:r>
            <a:r>
              <a:rPr lang="en-US" smtClean="0"/>
              <a:t> </a:t>
            </a:r>
            <a:r>
              <a:rPr lang="sl-SI" smtClean="0"/>
              <a:t>S</a:t>
            </a:r>
            <a:r>
              <a:rPr lang="en-US" smtClean="0"/>
              <a:t>ubtitle</a:t>
            </a:r>
            <a:endParaRPr lang="sl-SI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900000" y="1656000"/>
            <a:ext cx="4835960" cy="4518000"/>
          </a:xfrm>
        </p:spPr>
        <p:txBody>
          <a:bodyPr vert="horz" lIns="72000" tIns="45720" rIns="91440" bIns="45720" rtlCol="0">
            <a:normAutofit/>
          </a:bodyPr>
          <a:lstStyle>
            <a:lvl1pPr>
              <a:defRPr lang="en-US" smtClean="0">
                <a:solidFill>
                  <a:schemeClr val="tx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sl-SI" sz="1400" dirty="0"/>
            </a:lvl5pPr>
          </a:lstStyle>
          <a:p>
            <a:pPr lvl="0" indent="-216000"/>
            <a:r>
              <a:rPr lang="en-US" smtClean="0"/>
              <a:t>Click to edit </a:t>
            </a:r>
            <a:r>
              <a:rPr lang="sl-SI" smtClean="0"/>
              <a:t>slide</a:t>
            </a:r>
            <a:r>
              <a:rPr lang="en-US" smtClean="0"/>
              <a:t> text</a:t>
            </a:r>
          </a:p>
          <a:p>
            <a:pPr lvl="1" indent="-216000"/>
            <a:r>
              <a:rPr lang="en-US" smtClean="0"/>
              <a:t>Second level</a:t>
            </a:r>
          </a:p>
          <a:p>
            <a:pPr lvl="2" indent="-216000"/>
            <a:r>
              <a:rPr lang="en-US" smtClean="0"/>
              <a:t>Third level</a:t>
            </a:r>
          </a:p>
          <a:p>
            <a:pPr lvl="3" indent="-216000"/>
            <a:r>
              <a:rPr lang="en-US" smtClean="0"/>
              <a:t>Fourth level</a:t>
            </a:r>
          </a:p>
          <a:p>
            <a:pPr lvl="4" indent="-216000"/>
            <a:r>
              <a:rPr lang="en-US" smtClean="0"/>
              <a:t>Fifth level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239146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</a:t>
            </a:r>
            <a:r>
              <a:rPr lang="sl-SI" smtClean="0"/>
              <a:t>slide </a:t>
            </a:r>
            <a:r>
              <a:rPr lang="en-US" smtClean="0"/>
              <a:t>title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0000" y="1656000"/>
            <a:ext cx="10452584" cy="4518000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400">
                <a:solidFill>
                  <a:srgbClr val="535353"/>
                </a:solidFill>
              </a:defRPr>
            </a:lvl5pPr>
          </a:lstStyle>
          <a:p>
            <a:pPr lvl="0"/>
            <a:r>
              <a:rPr lang="en-US" smtClean="0"/>
              <a:t>Click to </a:t>
            </a:r>
            <a:r>
              <a:rPr lang="sl-SI" smtClean="0"/>
              <a:t>enter </a:t>
            </a:r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0000" y="6309320"/>
            <a:ext cx="3323792" cy="365125"/>
          </a:xfrm>
        </p:spPr>
        <p:txBody>
          <a:bodyPr/>
          <a:lstStyle>
            <a:lvl1pPr>
              <a:defRPr sz="1100">
                <a:latin typeface="Trebuchet MS" panose="020B0603020202020204" pitchFamily="34" charset="0"/>
                <a:cs typeface="Arial" panose="020B0604020202020204" pitchFamily="34" charset="0"/>
              </a:defRPr>
            </a:lvl1pPr>
          </a:lstStyle>
          <a:p>
            <a:fld id="{C909AE4C-53E6-459B-B2CF-00C92E6C3D5A}" type="datetimeFigureOut">
              <a:rPr lang="sl-SI" smtClean="0"/>
              <a:pPr/>
              <a:t>4. 04. 2017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95800" y="6313533"/>
            <a:ext cx="3744416" cy="365125"/>
          </a:xfrm>
        </p:spPr>
        <p:txBody>
          <a:bodyPr/>
          <a:lstStyle>
            <a:lvl1pPr>
              <a:defRPr sz="1100">
                <a:latin typeface="Trebuchet MS" panose="020B0603020202020204" pitchFamily="34" charset="0"/>
                <a:cs typeface="Arial" panose="020B0604020202020204" pitchFamily="34" charset="0"/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>
                <a:latin typeface="Trebuchet MS" panose="020B0603020202020204" pitchFamily="34" charset="0"/>
                <a:cs typeface="Arial" panose="020B0604020202020204" pitchFamily="34" charset="0"/>
              </a:defRPr>
            </a:lvl1pPr>
          </a:lstStyle>
          <a:p>
            <a:fld id="{B036F1A2-DEEB-4362-9046-D082AA384FC1}" type="slidenum">
              <a:rPr lang="sl-SI" smtClean="0"/>
              <a:pPr/>
              <a:t>‹#›</a:t>
            </a:fld>
            <a:endParaRPr lang="sl-SI"/>
          </a:p>
        </p:txBody>
      </p:sp>
      <p:sp>
        <p:nvSpPr>
          <p:cNvPr id="8" name="Avtor"/>
          <p:cNvSpPr>
            <a:spLocks noGrp="1"/>
          </p:cNvSpPr>
          <p:nvPr>
            <p:ph type="subTitle" idx="13" hasCustomPrompt="1"/>
          </p:nvPr>
        </p:nvSpPr>
        <p:spPr>
          <a:xfrm>
            <a:off x="900000" y="1044000"/>
            <a:ext cx="10452584" cy="387240"/>
          </a:xfrm>
        </p:spPr>
        <p:txBody>
          <a:bodyPr tIns="0" rIns="72000" bIns="0" anchor="t" anchorCtr="0"/>
          <a:lstStyle>
            <a:lvl1pPr marL="342900" indent="-342900">
              <a:buNone/>
              <a:defRPr lang="sl-SI" sz="20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/>
            <a:r>
              <a:rPr lang="en-US" smtClean="0"/>
              <a:t>Click to edit Ma</a:t>
            </a:r>
            <a:r>
              <a:rPr lang="sl-SI" smtClean="0"/>
              <a:t>in</a:t>
            </a:r>
            <a:r>
              <a:rPr lang="en-US" smtClean="0"/>
              <a:t> </a:t>
            </a:r>
            <a:r>
              <a:rPr lang="sl-SI" smtClean="0"/>
              <a:t>S</a:t>
            </a:r>
            <a:r>
              <a:rPr lang="en-US" smtClean="0"/>
              <a:t>ubtitle</a:t>
            </a:r>
            <a:endParaRPr lang="sl-S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ffs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</a:t>
            </a:r>
            <a:r>
              <a:rPr lang="sl-SI" smtClean="0"/>
              <a:t>slide </a:t>
            </a:r>
            <a:r>
              <a:rPr lang="en-US" smtClean="0"/>
              <a:t>title</a:t>
            </a:r>
            <a:endParaRPr lang="sl-SI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75720" y="1656000"/>
            <a:ext cx="6120680" cy="4518000"/>
          </a:xfrm>
        </p:spPr>
        <p:txBody>
          <a:bodyPr vert="horz" lIns="72000" tIns="45720" rIns="91440" bIns="45720" rtlCol="0">
            <a:normAutofit/>
          </a:bodyPr>
          <a:lstStyle>
            <a:lvl1pPr>
              <a:defRPr lang="en-US" smtClean="0">
                <a:solidFill>
                  <a:schemeClr val="tx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sl-SI" sz="1400" dirty="0"/>
            </a:lvl5pPr>
          </a:lstStyle>
          <a:p>
            <a:pPr lvl="0" indent="-216000"/>
            <a:r>
              <a:rPr lang="en-US" smtClean="0"/>
              <a:t>Click to edit </a:t>
            </a:r>
            <a:r>
              <a:rPr lang="sl-SI" smtClean="0"/>
              <a:t>slide</a:t>
            </a:r>
            <a:r>
              <a:rPr lang="en-US" smtClean="0"/>
              <a:t> text</a:t>
            </a:r>
          </a:p>
          <a:p>
            <a:pPr lvl="1" indent="-216000"/>
            <a:r>
              <a:rPr lang="en-US" smtClean="0"/>
              <a:t>Second level</a:t>
            </a:r>
          </a:p>
          <a:p>
            <a:pPr lvl="2" indent="-216000"/>
            <a:r>
              <a:rPr lang="en-US" smtClean="0"/>
              <a:t>Third level</a:t>
            </a:r>
          </a:p>
          <a:p>
            <a:pPr lvl="3" indent="-216000"/>
            <a:r>
              <a:rPr lang="en-US" smtClean="0"/>
              <a:t>Fourth level</a:t>
            </a:r>
          </a:p>
          <a:p>
            <a:pPr lvl="4" indent="-216000"/>
            <a:r>
              <a:rPr lang="en-US" smtClean="0"/>
              <a:t>Fifth level</a:t>
            </a:r>
            <a:endParaRPr lang="sl-SI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AE4C-53E6-459B-B2CF-00C92E6C3D5A}" type="datetimeFigureOut">
              <a:rPr lang="sl-SI" smtClean="0"/>
              <a:pPr/>
              <a:t>4. 04. 2017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6F1A2-DEEB-4362-9046-D082AA384FC1}" type="slidenum">
              <a:rPr lang="sl-SI" smtClean="0"/>
              <a:pPr/>
              <a:t>‹#›</a:t>
            </a:fld>
            <a:endParaRPr lang="sl-SI"/>
          </a:p>
        </p:txBody>
      </p:sp>
      <p:sp>
        <p:nvSpPr>
          <p:cNvPr id="11" name="Avtor"/>
          <p:cNvSpPr>
            <a:spLocks noGrp="1"/>
          </p:cNvSpPr>
          <p:nvPr>
            <p:ph type="subTitle" idx="1" hasCustomPrompt="1"/>
          </p:nvPr>
        </p:nvSpPr>
        <p:spPr>
          <a:xfrm>
            <a:off x="900000" y="1044000"/>
            <a:ext cx="10452584" cy="387240"/>
          </a:xfrm>
        </p:spPr>
        <p:txBody>
          <a:bodyPr tIns="0" rIns="72000" bIns="0" anchor="t" anchorCtr="0"/>
          <a:lstStyle>
            <a:lvl1pPr marL="342900" indent="-342900">
              <a:buNone/>
              <a:defRPr lang="sl-SI" sz="20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/>
            <a:r>
              <a:rPr lang="en-US" smtClean="0"/>
              <a:t>Click to edit Ma</a:t>
            </a:r>
            <a:r>
              <a:rPr lang="sl-SI" smtClean="0"/>
              <a:t>in</a:t>
            </a:r>
            <a:r>
              <a:rPr lang="en-US" smtClean="0"/>
              <a:t> </a:t>
            </a:r>
            <a:r>
              <a:rPr lang="sl-SI" smtClean="0"/>
              <a:t>S</a:t>
            </a:r>
            <a:r>
              <a:rPr lang="en-US" smtClean="0"/>
              <a:t>ubtitle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650423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r>
              <a:rPr lang="sl-SI" smtClean="0"/>
              <a:t/>
            </a:r>
            <a:br>
              <a:rPr lang="sl-SI" smtClean="0"/>
            </a:br>
            <a:r>
              <a:rPr lang="sl-SI" smtClean="0"/>
              <a:t>TIP: If picture doesn‘t fit, click Fit under Crop options in Picture tools</a:t>
            </a:r>
            <a:endParaRPr lang="sl-S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bg>
      <p:bgPr>
        <a:solidFill>
          <a:srgbClr val="6F6F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39"/>
          <p:cNvSpPr/>
          <p:nvPr userDrawn="1"/>
        </p:nvSpPr>
        <p:spPr>
          <a:xfrm>
            <a:off x="1487488" y="3666703"/>
            <a:ext cx="9468516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825500">
              <a:defRPr sz="6000">
                <a:solidFill>
                  <a:srgbClr val="A6AA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2000" dirty="0" err="1" smtClean="0">
                <a:solidFill>
                  <a:schemeClr val="bg2">
                    <a:lumMod val="25000"/>
                  </a:schemeClr>
                </a:solidFill>
              </a:rPr>
              <a:t>Agit</a:t>
            </a:r>
            <a:r>
              <a:rPr lang="sl-SI" sz="2000" dirty="0" err="1" smtClean="0">
                <a:solidFill>
                  <a:schemeClr val="bg2">
                    <a:lumMod val="25000"/>
                  </a:schemeClr>
                </a:solidFill>
              </a:rPr>
              <a:t>avit</a:t>
            </a:r>
            <a:r>
              <a:rPr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</a:rPr>
              <a:t>rešitve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</a:rPr>
              <a:t> ... 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</a:rPr>
              <a:t>za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</a:rPr>
              <a:t>učinkovito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sz="2000" dirty="0" smtClean="0">
                <a:solidFill>
                  <a:schemeClr val="bg2">
                    <a:lumMod val="25000"/>
                  </a:schemeClr>
                </a:solidFill>
              </a:rPr>
              <a:t>in 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</a:rPr>
              <a:t>uspešno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</a:rPr>
              <a:t>poslovanje</a:t>
            </a:r>
            <a:endParaRPr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207568" y="2793122"/>
            <a:ext cx="7776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4000" smtClean="0">
                <a:solidFill>
                  <a:schemeClr val="bg1"/>
                </a:solidFill>
                <a:latin typeface="Trebuchet MS" panose="020B0603020202020204" pitchFamily="34" charset="0"/>
              </a:rPr>
              <a:t>HVALA ZA POZORNOST</a:t>
            </a:r>
            <a:endParaRPr lang="sl-SI" sz="400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59" y="539621"/>
            <a:ext cx="1920845" cy="539221"/>
          </a:xfrm>
          <a:prstGeom prst="rect">
            <a:avLst/>
          </a:prstGeom>
        </p:spPr>
      </p:pic>
      <p:pic>
        <p:nvPicPr>
          <p:cNvPr id="6" name="link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4" y="6381328"/>
            <a:ext cx="12193568" cy="38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4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000" y="0"/>
            <a:ext cx="10452584" cy="1037716"/>
          </a:xfrm>
          <a:prstGeom prst="rect">
            <a:avLst/>
          </a:prstGeom>
          <a:noFill/>
        </p:spPr>
        <p:txBody>
          <a:bodyPr vert="horz" wrap="square" lIns="72000" tIns="540000" rIns="72000" bIns="0" rtlCol="0" anchor="t" anchorCtr="0">
            <a:spAutoFit/>
          </a:bodyPr>
          <a:lstStyle/>
          <a:p>
            <a:pPr marL="0" lvl="0"/>
            <a:r>
              <a:rPr lang="en-US" smtClean="0"/>
              <a:t>Click to edit </a:t>
            </a:r>
            <a:r>
              <a:rPr lang="sl-SI" smtClean="0"/>
              <a:t>SLIDE </a:t>
            </a:r>
            <a:r>
              <a:rPr lang="en-US" smtClean="0"/>
              <a:t>titl</a:t>
            </a:r>
            <a:r>
              <a:rPr lang="sl-SI" smtClean="0"/>
              <a:t>E</a:t>
            </a:r>
            <a:endParaRPr lang="sl-S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0000" y="6309924"/>
            <a:ext cx="3323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</a:lstStyle>
          <a:p>
            <a:fld id="{C909AE4C-53E6-459B-B2CF-00C92E6C3D5A}" type="datetimeFigureOut">
              <a:rPr lang="sl-SI" smtClean="0"/>
              <a:pPr/>
              <a:t>4. 04. 2017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95800" y="6309923"/>
            <a:ext cx="3744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</a:lstStyle>
          <a:p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000" y="1656000"/>
            <a:ext cx="10452584" cy="4517305"/>
          </a:xfrm>
          <a:prstGeom prst="rect">
            <a:avLst/>
          </a:prstGeom>
        </p:spPr>
        <p:txBody>
          <a:bodyPr vert="horz" lIns="72000" tIns="45720" rIns="91440" bIns="45720" rtlCol="0">
            <a:normAutofit/>
          </a:bodyPr>
          <a:lstStyle/>
          <a:p>
            <a:pPr lvl="0"/>
            <a:r>
              <a:rPr lang="en-US" smtClean="0"/>
              <a:t>Click to e</a:t>
            </a:r>
            <a:r>
              <a:rPr lang="sl-SI" smtClean="0"/>
              <a:t>nter</a:t>
            </a:r>
            <a:r>
              <a:rPr lang="en-US" smtClean="0"/>
              <a:t>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17963" y="6309320"/>
            <a:ext cx="9303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</a:lstStyle>
          <a:p>
            <a:fld id="{B036F1A2-DEEB-4362-9046-D082AA384FC1}" type="slidenum">
              <a:rPr lang="sl-SI" smtClean="0"/>
              <a:pPr/>
              <a:t>‹#›</a:t>
            </a:fld>
            <a:endParaRPr lang="sl-SI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00000" y="1412776"/>
            <a:ext cx="104525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06" y="6273372"/>
            <a:ext cx="1654478" cy="462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2" r:id="rId3"/>
    <p:sldLayoutId id="2147483664" r:id="rId4"/>
    <p:sldLayoutId id="2147483650" r:id="rId5"/>
    <p:sldLayoutId id="2147483661" r:id="rId6"/>
    <p:sldLayoutId id="2147483660" r:id="rId7"/>
    <p:sldLayoutId id="2147483655" r:id="rId8"/>
    <p:sldLayoutId id="2147483662" r:id="rId9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lang="sl-SI" sz="3200" b="1" kern="1200" cap="all" baseline="0" dirty="0">
          <a:solidFill>
            <a:srgbClr val="C82506"/>
          </a:solidFill>
          <a:latin typeface="Trebuchet MS" panose="020B0603020202020204" pitchFamily="34" charset="0"/>
          <a:ea typeface="+mj-ea"/>
          <a:cs typeface="Segoe UI Light" panose="020B0502040204020203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2400" kern="1200">
          <a:solidFill>
            <a:srgbClr val="535353"/>
          </a:solidFill>
          <a:latin typeface="Trebuchet MS" panose="020B0603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2000" kern="1200">
          <a:solidFill>
            <a:srgbClr val="535353"/>
          </a:solidFill>
          <a:latin typeface="Trebuchet MS" panose="020B0603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1600" kern="1200">
          <a:solidFill>
            <a:srgbClr val="535353"/>
          </a:solidFill>
          <a:latin typeface="Trebuchet MS" panose="020B0603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1400" kern="1200">
          <a:solidFill>
            <a:srgbClr val="535353"/>
          </a:solidFill>
          <a:latin typeface="Trebuchet MS" panose="020B0603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1050" kern="1200">
          <a:solidFill>
            <a:srgbClr val="535353"/>
          </a:solidFill>
          <a:latin typeface="Trebuchet MS" panose="020B0603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896" y="1700808"/>
            <a:ext cx="5863123" cy="1717733"/>
          </a:xfrm>
        </p:spPr>
        <p:txBody>
          <a:bodyPr/>
          <a:lstStyle/>
          <a:p>
            <a:pPr algn="l"/>
            <a:r>
              <a:rPr lang="sl-SI" dirty="0" smtClean="0"/>
              <a:t>Kdo smo </a:t>
            </a:r>
            <a:br>
              <a:rPr lang="sl-SI" dirty="0" smtClean="0"/>
            </a:br>
            <a:r>
              <a:rPr lang="sl-SI" dirty="0" err="1" smtClean="0"/>
              <a:t>agitavit</a:t>
            </a:r>
            <a:r>
              <a:rPr lang="sl-SI" dirty="0" smtClean="0"/>
              <a:t> </a:t>
            </a:r>
            <a:r>
              <a:rPr lang="sl-SI" dirty="0" err="1" smtClean="0"/>
              <a:t>solutions</a:t>
            </a:r>
            <a:r>
              <a:rPr lang="sl-SI" dirty="0" smtClean="0"/>
              <a:t>?</a:t>
            </a:r>
            <a:endParaRPr lang="sl-S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l-SI" dirty="0" smtClean="0"/>
              <a:t>Delavnica </a:t>
            </a:r>
            <a:r>
              <a:rPr lang="sl-SI" dirty="0"/>
              <a:t>Napredne 3D-teme z Babylon.js</a:t>
            </a:r>
            <a:r>
              <a:rPr lang="sl-SI" dirty="0" smtClean="0"/>
              <a:t> </a:t>
            </a:r>
            <a:endParaRPr lang="sl-SI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28016" y="5157192"/>
            <a:ext cx="6223162" cy="720080"/>
          </a:xfrm>
        </p:spPr>
        <p:txBody>
          <a:bodyPr/>
          <a:lstStyle/>
          <a:p>
            <a:r>
              <a:rPr lang="sl-SI" dirty="0" smtClean="0"/>
              <a:t>Borut Žnidar, vodja projektov, </a:t>
            </a:r>
            <a:r>
              <a:rPr lang="sl-SI" dirty="0" err="1" smtClean="0"/>
              <a:t>Agitavit</a:t>
            </a:r>
            <a:r>
              <a:rPr lang="sl-SI" dirty="0" smtClean="0"/>
              <a:t> </a:t>
            </a:r>
            <a:r>
              <a:rPr lang="sl-SI" dirty="0" err="1" smtClean="0"/>
              <a:t>Solutions</a:t>
            </a:r>
            <a:r>
              <a:rPr lang="sl-SI" dirty="0" smtClean="0"/>
              <a:t> </a:t>
            </a:r>
            <a:r>
              <a:rPr lang="sl-SI" dirty="0" err="1" smtClean="0"/>
              <a:t>d.o.o</a:t>
            </a:r>
            <a:r>
              <a:rPr lang="sl-SI" dirty="0" smtClean="0"/>
              <a:t>.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8645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Matrike</a:t>
            </a:r>
            <a:r>
              <a:rPr lang="en-US" dirty="0" smtClean="0"/>
              <a:t> in </a:t>
            </a:r>
            <a:r>
              <a:rPr lang="en-US" dirty="0" err="1" smtClean="0"/>
              <a:t>vektorji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Vsebuje</a:t>
            </a:r>
            <a:r>
              <a:rPr lang="en-US" dirty="0" smtClean="0"/>
              <a:t> </a:t>
            </a:r>
            <a:r>
              <a:rPr lang="en-US" dirty="0" err="1" smtClean="0"/>
              <a:t>že</a:t>
            </a:r>
            <a:r>
              <a:rPr lang="en-US" dirty="0" smtClean="0"/>
              <a:t> </a:t>
            </a:r>
            <a:r>
              <a:rPr lang="en-US" dirty="0" err="1" smtClean="0"/>
              <a:t>narejene</a:t>
            </a:r>
            <a:r>
              <a:rPr lang="en-US" dirty="0" smtClean="0"/>
              <a:t> </a:t>
            </a:r>
            <a:r>
              <a:rPr lang="en-US" dirty="0" err="1" smtClean="0"/>
              <a:t>razrede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delo</a:t>
            </a:r>
            <a:r>
              <a:rPr lang="en-US" dirty="0" smtClean="0"/>
              <a:t> z </a:t>
            </a:r>
            <a:r>
              <a:rPr lang="en-US" dirty="0" err="1" smtClean="0"/>
              <a:t>vektorji</a:t>
            </a:r>
            <a:r>
              <a:rPr lang="en-US" dirty="0" smtClean="0"/>
              <a:t> in </a:t>
            </a:r>
            <a:r>
              <a:rPr lang="en-US" dirty="0" err="1" smtClean="0"/>
              <a:t>matrikami</a:t>
            </a:r>
            <a:endParaRPr lang="en-US" dirty="0" smtClean="0"/>
          </a:p>
          <a:p>
            <a:r>
              <a:rPr lang="en-US" dirty="0" smtClean="0"/>
              <a:t>Na </a:t>
            </a:r>
            <a:r>
              <a:rPr lang="en-US" dirty="0" err="1" smtClean="0"/>
              <a:t>elementu</a:t>
            </a:r>
            <a:r>
              <a:rPr lang="en-US" dirty="0" smtClean="0"/>
              <a:t> </a:t>
            </a:r>
            <a:r>
              <a:rPr lang="en-US" dirty="0" err="1" smtClean="0"/>
              <a:t>lahko</a:t>
            </a:r>
            <a:r>
              <a:rPr lang="en-US" dirty="0" smtClean="0"/>
              <a:t> </a:t>
            </a:r>
            <a:r>
              <a:rPr lang="en-US" dirty="0" err="1" smtClean="0"/>
              <a:t>nastavimo</a:t>
            </a:r>
            <a:r>
              <a:rPr lang="en-US" dirty="0" smtClean="0"/>
              <a:t> </a:t>
            </a:r>
            <a:r>
              <a:rPr lang="en-US" dirty="0" err="1" smtClean="0"/>
              <a:t>pozicijo</a:t>
            </a:r>
            <a:r>
              <a:rPr lang="en-US" dirty="0" smtClean="0"/>
              <a:t>, </a:t>
            </a:r>
            <a:r>
              <a:rPr lang="en-US" dirty="0" err="1" smtClean="0"/>
              <a:t>rotacijo</a:t>
            </a:r>
            <a:r>
              <a:rPr lang="en-US" dirty="0" smtClean="0"/>
              <a:t> in </a:t>
            </a:r>
            <a:r>
              <a:rPr lang="en-US" dirty="0" err="1" smtClean="0"/>
              <a:t>skalacijo</a:t>
            </a:r>
            <a:endParaRPr lang="en-US" dirty="0" smtClean="0"/>
          </a:p>
          <a:p>
            <a:r>
              <a:rPr lang="en-US" dirty="0" err="1" smtClean="0"/>
              <a:t>Vektorji</a:t>
            </a:r>
            <a:r>
              <a:rPr lang="en-US" dirty="0" smtClean="0"/>
              <a:t> in </a:t>
            </a:r>
            <a:r>
              <a:rPr lang="en-US" dirty="0" err="1" smtClean="0"/>
              <a:t>matrike</a:t>
            </a:r>
            <a:r>
              <a:rPr lang="en-US" dirty="0" smtClean="0"/>
              <a:t> </a:t>
            </a:r>
            <a:r>
              <a:rPr lang="en-US" dirty="0" err="1" smtClean="0"/>
              <a:t>nam</a:t>
            </a:r>
            <a:r>
              <a:rPr lang="en-US" dirty="0" smtClean="0"/>
              <a:t> </a:t>
            </a:r>
            <a:r>
              <a:rPr lang="en-US" dirty="0" err="1" smtClean="0"/>
              <a:t>pridejo</a:t>
            </a:r>
            <a:r>
              <a:rPr lang="en-US" dirty="0" smtClean="0"/>
              <a:t> </a:t>
            </a:r>
            <a:r>
              <a:rPr lang="en-US" dirty="0" err="1" smtClean="0"/>
              <a:t>prav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sestavljamo</a:t>
            </a:r>
            <a:r>
              <a:rPr lang="en-US" dirty="0" smtClean="0"/>
              <a:t> element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roke</a:t>
            </a:r>
            <a:endParaRPr lang="en-US" dirty="0" smtClean="0"/>
          </a:p>
          <a:p>
            <a:r>
              <a:rPr lang="en-US" dirty="0" err="1" smtClean="0"/>
              <a:t>Veliko</a:t>
            </a:r>
            <a:r>
              <a:rPr lang="en-US" dirty="0" smtClean="0"/>
              <a:t> se </a:t>
            </a:r>
            <a:r>
              <a:rPr lang="en-US" dirty="0" err="1" smtClean="0"/>
              <a:t>uporabljajo</a:t>
            </a:r>
            <a:r>
              <a:rPr lang="en-US" dirty="0" smtClean="0"/>
              <a:t> </a:t>
            </a:r>
            <a:r>
              <a:rPr lang="en-US" dirty="0" err="1" smtClean="0"/>
              <a:t>tudi</a:t>
            </a:r>
            <a:r>
              <a:rPr lang="en-US" dirty="0" smtClean="0"/>
              <a:t> </a:t>
            </a:r>
            <a:r>
              <a:rPr lang="en-US" dirty="0" err="1" smtClean="0"/>
              <a:t>pri</a:t>
            </a:r>
            <a:r>
              <a:rPr lang="en-US" dirty="0" smtClean="0"/>
              <a:t> </a:t>
            </a:r>
            <a:r>
              <a:rPr lang="en-US" dirty="0" err="1" smtClean="0"/>
              <a:t>animacijah</a:t>
            </a:r>
            <a:endParaRPr lang="en-US" dirty="0" smtClean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52" y="1656000"/>
            <a:ext cx="4592581" cy="2781112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2894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animacije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Vsebuje</a:t>
            </a:r>
            <a:r>
              <a:rPr lang="en-US" dirty="0" smtClean="0"/>
              <a:t> </a:t>
            </a:r>
            <a:r>
              <a:rPr lang="en-US" dirty="0" err="1" smtClean="0"/>
              <a:t>že</a:t>
            </a:r>
            <a:r>
              <a:rPr lang="en-US" dirty="0" smtClean="0"/>
              <a:t> </a:t>
            </a:r>
            <a:r>
              <a:rPr lang="en-US" dirty="0" err="1" smtClean="0"/>
              <a:t>pripravljene</a:t>
            </a:r>
            <a:r>
              <a:rPr lang="en-US" dirty="0" smtClean="0"/>
              <a:t> </a:t>
            </a:r>
            <a:r>
              <a:rPr lang="en-US" dirty="0" err="1" smtClean="0"/>
              <a:t>razrede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delo</a:t>
            </a:r>
            <a:r>
              <a:rPr lang="en-US" dirty="0" smtClean="0"/>
              <a:t> z </a:t>
            </a:r>
            <a:r>
              <a:rPr lang="en-US" dirty="0" err="1" smtClean="0"/>
              <a:t>animacijami</a:t>
            </a:r>
            <a:endParaRPr lang="en-US" dirty="0" smtClean="0"/>
          </a:p>
          <a:p>
            <a:r>
              <a:rPr lang="en-US" dirty="0" err="1" smtClean="0"/>
              <a:t>Animiramo</a:t>
            </a:r>
            <a:r>
              <a:rPr lang="en-US" dirty="0" smtClean="0"/>
              <a:t> </a:t>
            </a:r>
            <a:r>
              <a:rPr lang="en-US" dirty="0" err="1" smtClean="0"/>
              <a:t>lahko</a:t>
            </a:r>
            <a:r>
              <a:rPr lang="en-US" dirty="0" smtClean="0"/>
              <a:t> </a:t>
            </a:r>
            <a:r>
              <a:rPr lang="en-US" dirty="0" err="1" smtClean="0"/>
              <a:t>katero</a:t>
            </a:r>
            <a:r>
              <a:rPr lang="en-US" dirty="0" smtClean="0"/>
              <a:t> </a:t>
            </a:r>
            <a:r>
              <a:rPr lang="en-US" dirty="0" err="1" smtClean="0"/>
              <a:t>koli</a:t>
            </a:r>
            <a:r>
              <a:rPr lang="en-US" dirty="0" smtClean="0"/>
              <a:t> </a:t>
            </a:r>
            <a:r>
              <a:rPr lang="en-US" dirty="0" err="1" smtClean="0"/>
              <a:t>nastavitev</a:t>
            </a:r>
            <a:r>
              <a:rPr lang="en-US" dirty="0" smtClean="0"/>
              <a:t> </a:t>
            </a:r>
            <a:r>
              <a:rPr lang="en-US" dirty="0" err="1" smtClean="0"/>
              <a:t>elementa</a:t>
            </a:r>
            <a:endParaRPr lang="en-US" dirty="0" smtClean="0"/>
          </a:p>
          <a:p>
            <a:r>
              <a:rPr lang="en-US" dirty="0" err="1" smtClean="0"/>
              <a:t>Animacije</a:t>
            </a:r>
            <a:r>
              <a:rPr lang="en-US" dirty="0" smtClean="0"/>
              <a:t> </a:t>
            </a:r>
            <a:r>
              <a:rPr lang="en-US" dirty="0" err="1" smtClean="0"/>
              <a:t>lahko</a:t>
            </a:r>
            <a:r>
              <a:rPr lang="en-US" dirty="0" smtClean="0"/>
              <a:t> </a:t>
            </a:r>
            <a:r>
              <a:rPr lang="en-US" dirty="0" err="1" smtClean="0"/>
              <a:t>naredimo</a:t>
            </a:r>
            <a:r>
              <a:rPr lang="en-US" dirty="0" smtClean="0"/>
              <a:t> </a:t>
            </a:r>
            <a:r>
              <a:rPr lang="en-US" dirty="0" err="1" smtClean="0"/>
              <a:t>tudi</a:t>
            </a:r>
            <a:r>
              <a:rPr lang="en-US" dirty="0" smtClean="0"/>
              <a:t> </a:t>
            </a:r>
            <a:r>
              <a:rPr lang="en-US" dirty="0" err="1" smtClean="0"/>
              <a:t>sami</a:t>
            </a:r>
            <a:r>
              <a:rPr lang="en-US" dirty="0" smtClean="0"/>
              <a:t> </a:t>
            </a:r>
            <a:r>
              <a:rPr lang="en-US" dirty="0" err="1" smtClean="0"/>
              <a:t>brez</a:t>
            </a:r>
            <a:r>
              <a:rPr lang="en-US" dirty="0" smtClean="0"/>
              <a:t> </a:t>
            </a:r>
            <a:r>
              <a:rPr lang="en-US" dirty="0" err="1" smtClean="0"/>
              <a:t>pomoči</a:t>
            </a:r>
            <a:endParaRPr lang="en-US" dirty="0" smtClean="0"/>
          </a:p>
          <a:p>
            <a:r>
              <a:rPr lang="en-US" dirty="0" err="1" smtClean="0"/>
              <a:t>Animacije</a:t>
            </a:r>
            <a:r>
              <a:rPr lang="en-US" dirty="0" smtClean="0"/>
              <a:t> </a:t>
            </a:r>
            <a:r>
              <a:rPr lang="en-US" dirty="0" err="1" smtClean="0"/>
              <a:t>lahko</a:t>
            </a:r>
            <a:r>
              <a:rPr lang="en-US" dirty="0" smtClean="0"/>
              <a:t> </a:t>
            </a:r>
            <a:r>
              <a:rPr lang="en-US" dirty="0" err="1" smtClean="0"/>
              <a:t>naredimo</a:t>
            </a:r>
            <a:r>
              <a:rPr lang="en-US" dirty="0" smtClean="0"/>
              <a:t> </a:t>
            </a:r>
            <a:r>
              <a:rPr lang="en-US" dirty="0" err="1" smtClean="0"/>
              <a:t>tudi</a:t>
            </a:r>
            <a:r>
              <a:rPr lang="en-US" dirty="0" smtClean="0"/>
              <a:t> z </a:t>
            </a:r>
            <a:r>
              <a:rPr lang="en-US" dirty="0" err="1" smtClean="0"/>
              <a:t>shaderji</a:t>
            </a:r>
            <a:endParaRPr lang="sl-SI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916832"/>
            <a:ext cx="1905000" cy="3590925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72233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Fizika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Vsebuje</a:t>
            </a:r>
            <a:r>
              <a:rPr lang="en-US" dirty="0" smtClean="0"/>
              <a:t> tri </a:t>
            </a:r>
            <a:r>
              <a:rPr lang="en-US" dirty="0" err="1" smtClean="0"/>
              <a:t>knjižnice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delo</a:t>
            </a:r>
            <a:r>
              <a:rPr lang="en-US" dirty="0" smtClean="0"/>
              <a:t> z </a:t>
            </a:r>
            <a:r>
              <a:rPr lang="en-US" dirty="0" err="1" smtClean="0"/>
              <a:t>fiziko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Cannon.js</a:t>
            </a:r>
          </a:p>
          <a:p>
            <a:pPr lvl="1"/>
            <a:r>
              <a:rPr lang="en-US" dirty="0" smtClean="0"/>
              <a:t>Oimo.js</a:t>
            </a:r>
          </a:p>
          <a:p>
            <a:pPr lvl="1"/>
            <a:r>
              <a:rPr lang="en-US" dirty="0" smtClean="0"/>
              <a:t>Energy.js</a:t>
            </a:r>
          </a:p>
          <a:p>
            <a:r>
              <a:rPr lang="en-US" dirty="0" err="1" smtClean="0"/>
              <a:t>Vklopimo</a:t>
            </a:r>
            <a:r>
              <a:rPr lang="en-US" dirty="0" smtClean="0"/>
              <a:t> </a:t>
            </a:r>
            <a:r>
              <a:rPr lang="en-US" dirty="0" err="1" smtClean="0"/>
              <a:t>elemente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katerih</a:t>
            </a:r>
            <a:r>
              <a:rPr lang="en-US" dirty="0" smtClean="0"/>
              <a:t> </a:t>
            </a:r>
            <a:r>
              <a:rPr lang="en-US" dirty="0" err="1" smtClean="0"/>
              <a:t>deluje</a:t>
            </a:r>
            <a:r>
              <a:rPr lang="en-US" dirty="0" smtClean="0"/>
              <a:t> </a:t>
            </a:r>
            <a:r>
              <a:rPr lang="en-US" dirty="0" err="1" smtClean="0"/>
              <a:t>fizika</a:t>
            </a:r>
            <a:endParaRPr lang="en-US" dirty="0" smtClean="0"/>
          </a:p>
          <a:p>
            <a:r>
              <a:rPr lang="en-US" dirty="0" err="1" smtClean="0"/>
              <a:t>Lahko</a:t>
            </a:r>
            <a:r>
              <a:rPr lang="en-US" dirty="0" smtClean="0"/>
              <a:t> </a:t>
            </a:r>
            <a:r>
              <a:rPr lang="en-US" dirty="0" err="1" smtClean="0"/>
              <a:t>napišemo</a:t>
            </a:r>
            <a:r>
              <a:rPr lang="en-US" dirty="0" smtClean="0"/>
              <a:t> </a:t>
            </a:r>
            <a:r>
              <a:rPr lang="en-US" dirty="0" err="1" smtClean="0"/>
              <a:t>tudi</a:t>
            </a:r>
            <a:r>
              <a:rPr lang="en-US" dirty="0" smtClean="0"/>
              <a:t> </a:t>
            </a:r>
            <a:r>
              <a:rPr lang="en-US" dirty="0" err="1" smtClean="0"/>
              <a:t>svojo</a:t>
            </a:r>
            <a:r>
              <a:rPr lang="en-US" dirty="0" smtClean="0"/>
              <a:t> </a:t>
            </a:r>
            <a:r>
              <a:rPr lang="en-US" dirty="0" err="1" smtClean="0"/>
              <a:t>kodo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delo</a:t>
            </a:r>
            <a:r>
              <a:rPr lang="en-US" dirty="0" smtClean="0"/>
              <a:t> z </a:t>
            </a:r>
            <a:r>
              <a:rPr lang="en-US" dirty="0" err="1" smtClean="0"/>
              <a:t>fiziko</a:t>
            </a:r>
            <a:endParaRPr lang="sl-SI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653917"/>
            <a:ext cx="3676650" cy="2533650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57403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Delci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Celotno</a:t>
            </a:r>
            <a:r>
              <a:rPr lang="en-US" dirty="0" smtClean="0"/>
              <a:t> </a:t>
            </a:r>
            <a:r>
              <a:rPr lang="en-US" dirty="0" err="1" smtClean="0"/>
              <a:t>ogrodje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delo</a:t>
            </a:r>
            <a:r>
              <a:rPr lang="en-US" dirty="0" smtClean="0"/>
              <a:t> z </a:t>
            </a:r>
            <a:r>
              <a:rPr lang="en-US" dirty="0" err="1" smtClean="0"/>
              <a:t>delci</a:t>
            </a:r>
            <a:endParaRPr lang="en-US" dirty="0" smtClean="0"/>
          </a:p>
          <a:p>
            <a:r>
              <a:rPr lang="en-US" dirty="0" err="1" smtClean="0"/>
              <a:t>Nastavimo</a:t>
            </a:r>
            <a:r>
              <a:rPr lang="en-US" dirty="0" smtClean="0"/>
              <a:t> texture, </a:t>
            </a:r>
            <a:r>
              <a:rPr lang="en-US" dirty="0" err="1" smtClean="0"/>
              <a:t>velikost</a:t>
            </a:r>
            <a:r>
              <a:rPr lang="en-US" dirty="0" smtClean="0"/>
              <a:t> </a:t>
            </a:r>
            <a:r>
              <a:rPr lang="en-US" dirty="0" err="1" smtClean="0"/>
              <a:t>delcev</a:t>
            </a:r>
            <a:r>
              <a:rPr lang="en-US" dirty="0" smtClean="0"/>
              <a:t>, </a:t>
            </a:r>
            <a:r>
              <a:rPr lang="en-US" dirty="0" err="1" smtClean="0"/>
              <a:t>število</a:t>
            </a:r>
            <a:r>
              <a:rPr lang="en-US" dirty="0" smtClean="0"/>
              <a:t> </a:t>
            </a:r>
            <a:r>
              <a:rPr lang="en-US" dirty="0" err="1" smtClean="0"/>
              <a:t>delcev</a:t>
            </a:r>
            <a:r>
              <a:rPr lang="en-US" dirty="0" smtClean="0"/>
              <a:t>, </a:t>
            </a:r>
            <a:r>
              <a:rPr lang="en-US" dirty="0" err="1" smtClean="0"/>
              <a:t>izvor</a:t>
            </a:r>
            <a:r>
              <a:rPr lang="en-US" dirty="0" smtClean="0"/>
              <a:t>, </a:t>
            </a:r>
            <a:r>
              <a:rPr lang="en-US" dirty="0" err="1" smtClean="0"/>
              <a:t>hitrost</a:t>
            </a:r>
            <a:r>
              <a:rPr lang="en-US" dirty="0" smtClean="0"/>
              <a:t> …</a:t>
            </a:r>
          </a:p>
          <a:p>
            <a:r>
              <a:rPr lang="en-US" dirty="0" err="1" smtClean="0"/>
              <a:t>Delci</a:t>
            </a:r>
            <a:r>
              <a:rPr lang="en-US" dirty="0" smtClean="0"/>
              <a:t> so </a:t>
            </a:r>
            <a:r>
              <a:rPr lang="en-US" dirty="0" err="1" smtClean="0"/>
              <a:t>narejeni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elementov</a:t>
            </a:r>
            <a:endParaRPr lang="en-US" dirty="0" smtClean="0"/>
          </a:p>
          <a:p>
            <a:r>
              <a:rPr lang="en-US" dirty="0" err="1" smtClean="0"/>
              <a:t>Delce</a:t>
            </a:r>
            <a:r>
              <a:rPr lang="en-US" dirty="0" smtClean="0"/>
              <a:t> </a:t>
            </a:r>
            <a:r>
              <a:rPr lang="en-US" dirty="0" err="1" smtClean="0"/>
              <a:t>lahko</a:t>
            </a:r>
            <a:r>
              <a:rPr lang="en-US" dirty="0" smtClean="0"/>
              <a:t> </a:t>
            </a:r>
            <a:r>
              <a:rPr lang="en-US" dirty="0" err="1" smtClean="0"/>
              <a:t>implementiramo</a:t>
            </a:r>
            <a:r>
              <a:rPr lang="en-US" dirty="0" smtClean="0"/>
              <a:t> z </a:t>
            </a:r>
            <a:r>
              <a:rPr lang="en-US" dirty="0" err="1" smtClean="0"/>
              <a:t>shaderji</a:t>
            </a:r>
            <a:endParaRPr lang="sl-SI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1" y="1656000"/>
            <a:ext cx="4691944" cy="2614311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9864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Napredne</a:t>
            </a:r>
            <a:r>
              <a:rPr lang="en-US" dirty="0" smtClean="0"/>
              <a:t> </a:t>
            </a:r>
            <a:r>
              <a:rPr lang="en-US" dirty="0" err="1" smtClean="0"/>
              <a:t>teme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Napredne</a:t>
            </a:r>
            <a:r>
              <a:rPr lang="en-US" dirty="0" smtClean="0"/>
              <a:t> </a:t>
            </a:r>
            <a:r>
              <a:rPr lang="en-US" dirty="0" err="1" smtClean="0"/>
              <a:t>teme</a:t>
            </a:r>
            <a:r>
              <a:rPr lang="en-US" dirty="0" smtClean="0"/>
              <a:t> 3D-ja:</a:t>
            </a:r>
          </a:p>
          <a:p>
            <a:pPr lvl="1"/>
            <a:r>
              <a:rPr lang="en-US" dirty="0" smtClean="0"/>
              <a:t>skybox</a:t>
            </a:r>
          </a:p>
          <a:p>
            <a:pPr lvl="1"/>
            <a:r>
              <a:rPr lang="en-US" dirty="0" err="1" smtClean="0"/>
              <a:t>sence</a:t>
            </a:r>
            <a:endParaRPr lang="en-US" dirty="0" smtClean="0"/>
          </a:p>
          <a:p>
            <a:pPr lvl="1"/>
            <a:r>
              <a:rPr lang="en-US" dirty="0" smtClean="0"/>
              <a:t>height map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arallax mapping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ump mapping</a:t>
            </a:r>
          </a:p>
          <a:p>
            <a:pPr lvl="1"/>
            <a:endParaRPr lang="en-US" dirty="0" smtClean="0"/>
          </a:p>
          <a:p>
            <a:pPr lvl="1"/>
            <a:endParaRPr lang="sl-SI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60" y="1656000"/>
            <a:ext cx="3810000" cy="2381250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5187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skybox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Preprosta</a:t>
            </a:r>
            <a:r>
              <a:rPr lang="en-US" dirty="0" smtClean="0"/>
              <a:t> </a:t>
            </a:r>
            <a:r>
              <a:rPr lang="en-US" dirty="0" err="1" smtClean="0"/>
              <a:t>škatla</a:t>
            </a:r>
            <a:r>
              <a:rPr lang="en-US" dirty="0" smtClean="0"/>
              <a:t> z </a:t>
            </a:r>
            <a:r>
              <a:rPr lang="en-US" dirty="0" err="1" smtClean="0"/>
              <a:t>teksturo</a:t>
            </a:r>
            <a:endParaRPr lang="en-US" dirty="0" smtClean="0"/>
          </a:p>
          <a:p>
            <a:r>
              <a:rPr lang="en-US" dirty="0" err="1" smtClean="0"/>
              <a:t>Nastavimo</a:t>
            </a:r>
            <a:r>
              <a:rPr lang="en-US" dirty="0" smtClean="0"/>
              <a:t> </a:t>
            </a:r>
            <a:r>
              <a:rPr lang="en-US" dirty="0" err="1" smtClean="0"/>
              <a:t>vrstni</a:t>
            </a:r>
            <a:r>
              <a:rPr lang="en-US" dirty="0" smtClean="0"/>
              <a:t> red </a:t>
            </a:r>
            <a:r>
              <a:rPr lang="en-US" dirty="0" err="1" smtClean="0"/>
              <a:t>izrisa</a:t>
            </a:r>
            <a:endParaRPr lang="en-US" dirty="0" smtClean="0"/>
          </a:p>
          <a:p>
            <a:r>
              <a:rPr lang="en-US" dirty="0" err="1" smtClean="0"/>
              <a:t>Lahko</a:t>
            </a:r>
            <a:r>
              <a:rPr lang="en-US" dirty="0" smtClean="0"/>
              <a:t> </a:t>
            </a:r>
            <a:r>
              <a:rPr lang="en-US" dirty="0" err="1" smtClean="0"/>
              <a:t>animirano</a:t>
            </a:r>
            <a:r>
              <a:rPr lang="en-US" dirty="0" smtClean="0"/>
              <a:t> z </a:t>
            </a:r>
            <a:r>
              <a:rPr lang="en-US" dirty="0" err="1" smtClean="0"/>
              <a:t>premikom</a:t>
            </a:r>
            <a:r>
              <a:rPr lang="en-US" dirty="0" smtClean="0"/>
              <a:t> </a:t>
            </a:r>
            <a:r>
              <a:rPr lang="en-US" dirty="0" err="1" smtClean="0"/>
              <a:t>teksturo</a:t>
            </a:r>
            <a:endParaRPr lang="en-US" dirty="0" smtClean="0"/>
          </a:p>
          <a:p>
            <a:r>
              <a:rPr lang="en-US" dirty="0" err="1" smtClean="0"/>
              <a:t>Lahko</a:t>
            </a:r>
            <a:r>
              <a:rPr lang="en-US" dirty="0" smtClean="0"/>
              <a:t> </a:t>
            </a:r>
            <a:r>
              <a:rPr lang="en-US" dirty="0" err="1" smtClean="0"/>
              <a:t>dodamo</a:t>
            </a:r>
            <a:r>
              <a:rPr lang="en-US" dirty="0" smtClean="0"/>
              <a:t> </a:t>
            </a:r>
            <a:r>
              <a:rPr lang="en-US" dirty="0" err="1" smtClean="0"/>
              <a:t>dodatne</a:t>
            </a:r>
            <a:r>
              <a:rPr lang="en-US" dirty="0" smtClean="0"/>
              <a:t> </a:t>
            </a:r>
            <a:r>
              <a:rPr lang="en-US" dirty="0" err="1" smtClean="0"/>
              <a:t>elemente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realističen</a:t>
            </a:r>
            <a:r>
              <a:rPr lang="en-US" dirty="0" smtClean="0"/>
              <a:t> </a:t>
            </a:r>
            <a:r>
              <a:rPr lang="en-US" dirty="0" err="1" smtClean="0"/>
              <a:t>izgled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/>
              <a:t>s</a:t>
            </a:r>
            <a:r>
              <a:rPr lang="en-US" dirty="0" err="1" smtClean="0"/>
              <a:t>once</a:t>
            </a:r>
            <a:endParaRPr lang="en-US" dirty="0" smtClean="0"/>
          </a:p>
          <a:p>
            <a:pPr lvl="1"/>
            <a:r>
              <a:rPr lang="en-US" dirty="0" err="1" smtClean="0"/>
              <a:t>oblake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656000"/>
            <a:ext cx="4552381" cy="3885714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34563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sence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Sence</a:t>
            </a:r>
            <a:r>
              <a:rPr lang="en-US" dirty="0" smtClean="0"/>
              <a:t> </a:t>
            </a:r>
            <a:r>
              <a:rPr lang="en-US" dirty="0" err="1" smtClean="0"/>
              <a:t>preprosto</a:t>
            </a:r>
            <a:r>
              <a:rPr lang="en-US" dirty="0" smtClean="0"/>
              <a:t> </a:t>
            </a:r>
            <a:r>
              <a:rPr lang="en-US" dirty="0" err="1" smtClean="0"/>
              <a:t>vklopimo</a:t>
            </a:r>
            <a:endParaRPr lang="en-US" dirty="0" smtClean="0"/>
          </a:p>
          <a:p>
            <a:r>
              <a:rPr lang="en-US" dirty="0" err="1" smtClean="0"/>
              <a:t>Celotna</a:t>
            </a:r>
            <a:r>
              <a:rPr lang="en-US" dirty="0" smtClean="0"/>
              <a:t> </a:t>
            </a:r>
            <a:r>
              <a:rPr lang="en-US" dirty="0" err="1" smtClean="0"/>
              <a:t>implementacija</a:t>
            </a:r>
            <a:r>
              <a:rPr lang="en-US" dirty="0" smtClean="0"/>
              <a:t> z </a:t>
            </a:r>
            <a:r>
              <a:rPr lang="en-US" dirty="0" err="1" smtClean="0"/>
              <a:t>shaderji</a:t>
            </a:r>
            <a:endParaRPr lang="en-US" dirty="0" smtClean="0"/>
          </a:p>
          <a:p>
            <a:r>
              <a:rPr lang="en-US" dirty="0" err="1" smtClean="0"/>
              <a:t>Osnovni</a:t>
            </a:r>
            <a:r>
              <a:rPr lang="en-US" dirty="0" smtClean="0"/>
              <a:t> material </a:t>
            </a:r>
            <a:r>
              <a:rPr lang="en-US" dirty="0" err="1" smtClean="0"/>
              <a:t>podpira</a:t>
            </a:r>
            <a:r>
              <a:rPr lang="en-US" dirty="0" smtClean="0"/>
              <a:t> </a:t>
            </a:r>
            <a:r>
              <a:rPr lang="en-US" dirty="0" err="1" smtClean="0"/>
              <a:t>sence</a:t>
            </a:r>
            <a:endParaRPr lang="en-US" dirty="0" smtClean="0"/>
          </a:p>
          <a:p>
            <a:r>
              <a:rPr lang="en-US" dirty="0" err="1" smtClean="0"/>
              <a:t>Več</a:t>
            </a:r>
            <a:r>
              <a:rPr lang="en-US" dirty="0" smtClean="0"/>
              <a:t> </a:t>
            </a:r>
            <a:r>
              <a:rPr lang="en-US" dirty="0" err="1" smtClean="0"/>
              <a:t>vrst</a:t>
            </a:r>
            <a:r>
              <a:rPr lang="en-US" dirty="0" smtClean="0"/>
              <a:t> </a:t>
            </a:r>
            <a:r>
              <a:rPr lang="en-US" dirty="0" err="1" smtClean="0"/>
              <a:t>senc</a:t>
            </a:r>
            <a:r>
              <a:rPr lang="en-US" dirty="0" smtClean="0"/>
              <a:t> z </a:t>
            </a:r>
            <a:r>
              <a:rPr lang="en-US" dirty="0" err="1" smtClean="0"/>
              <a:t>različnimi</a:t>
            </a:r>
            <a:r>
              <a:rPr lang="en-US" dirty="0" smtClean="0"/>
              <a:t> </a:t>
            </a:r>
            <a:r>
              <a:rPr lang="en-US" dirty="0" err="1" smtClean="0"/>
              <a:t>hitrosti</a:t>
            </a:r>
            <a:r>
              <a:rPr lang="en-US" dirty="0" smtClean="0"/>
              <a:t> </a:t>
            </a:r>
            <a:r>
              <a:rPr lang="en-US" dirty="0" err="1" smtClean="0"/>
              <a:t>izrisa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/>
              <a:t>b</a:t>
            </a:r>
            <a:r>
              <a:rPr lang="en-US" dirty="0" err="1" smtClean="0"/>
              <a:t>rez</a:t>
            </a:r>
            <a:r>
              <a:rPr lang="en-US" dirty="0" smtClean="0"/>
              <a:t> </a:t>
            </a:r>
            <a:r>
              <a:rPr lang="en-US" dirty="0" err="1" smtClean="0"/>
              <a:t>filtra</a:t>
            </a:r>
            <a:r>
              <a:rPr lang="en-US" dirty="0" smtClean="0"/>
              <a:t> (</a:t>
            </a:r>
            <a:r>
              <a:rPr lang="en-US" dirty="0" err="1" smtClean="0"/>
              <a:t>nazobčen</a:t>
            </a:r>
            <a:r>
              <a:rPr lang="en-US" dirty="0" smtClean="0"/>
              <a:t> </a:t>
            </a:r>
            <a:r>
              <a:rPr lang="en-US" dirty="0" err="1" smtClean="0"/>
              <a:t>izgled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/>
              <a:t>p</a:t>
            </a:r>
            <a:r>
              <a:rPr lang="en-US" dirty="0" err="1" smtClean="0"/>
              <a:t>oisson</a:t>
            </a:r>
            <a:r>
              <a:rPr lang="en-US" dirty="0" smtClean="0"/>
              <a:t> sampling (</a:t>
            </a:r>
            <a:r>
              <a:rPr lang="en-US" dirty="0" err="1" smtClean="0"/>
              <a:t>šahovnica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ksponentna</a:t>
            </a:r>
            <a:r>
              <a:rPr lang="en-US" dirty="0" smtClean="0"/>
              <a:t> </a:t>
            </a:r>
            <a:r>
              <a:rPr lang="en-US" dirty="0" err="1" smtClean="0"/>
              <a:t>funkcija</a:t>
            </a:r>
            <a:endParaRPr lang="en-US" dirty="0" smtClean="0"/>
          </a:p>
          <a:p>
            <a:pPr lvl="1"/>
            <a:r>
              <a:rPr lang="en-US" dirty="0" err="1"/>
              <a:t>eksponentna</a:t>
            </a:r>
            <a:r>
              <a:rPr lang="en-US" dirty="0"/>
              <a:t> </a:t>
            </a:r>
            <a:r>
              <a:rPr lang="en-US" dirty="0" err="1" smtClean="0"/>
              <a:t>funkcija</a:t>
            </a:r>
            <a:r>
              <a:rPr lang="en-US" dirty="0" smtClean="0"/>
              <a:t> z </a:t>
            </a:r>
            <a:r>
              <a:rPr lang="en-US" dirty="0" err="1" smtClean="0"/>
              <a:t>mehčanjem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99" y="1656000"/>
            <a:ext cx="4714407" cy="2016224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36754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Height map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Podpora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izgradnjo</a:t>
            </a:r>
            <a:r>
              <a:rPr lang="en-US" dirty="0" smtClean="0"/>
              <a:t> </a:t>
            </a:r>
            <a:r>
              <a:rPr lang="en-US" dirty="0" err="1" smtClean="0"/>
              <a:t>terena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slike</a:t>
            </a:r>
            <a:r>
              <a:rPr lang="en-US" dirty="0" smtClean="0"/>
              <a:t> (</a:t>
            </a:r>
            <a:r>
              <a:rPr lang="en-US" dirty="0" err="1" smtClean="0"/>
              <a:t>ang.</a:t>
            </a:r>
            <a:r>
              <a:rPr lang="en-US" dirty="0" smtClean="0"/>
              <a:t> </a:t>
            </a:r>
            <a:r>
              <a:rPr lang="en-US" dirty="0"/>
              <a:t>h</a:t>
            </a:r>
            <a:r>
              <a:rPr lang="en-US" dirty="0" smtClean="0"/>
              <a:t>eight map)</a:t>
            </a:r>
          </a:p>
          <a:p>
            <a:r>
              <a:rPr lang="en-US" dirty="0" err="1" smtClean="0"/>
              <a:t>Možno</a:t>
            </a:r>
            <a:r>
              <a:rPr lang="en-US" dirty="0" smtClean="0"/>
              <a:t> </a:t>
            </a:r>
            <a:r>
              <a:rPr lang="en-US" dirty="0" err="1" smtClean="0"/>
              <a:t>določiti</a:t>
            </a:r>
            <a:r>
              <a:rPr lang="en-US" dirty="0" smtClean="0"/>
              <a:t> </a:t>
            </a:r>
            <a:r>
              <a:rPr lang="en-US" dirty="0" err="1" smtClean="0"/>
              <a:t>natančnosti</a:t>
            </a:r>
            <a:r>
              <a:rPr lang="en-US" dirty="0" smtClean="0"/>
              <a:t> </a:t>
            </a:r>
            <a:r>
              <a:rPr lang="en-US" dirty="0" err="1" smtClean="0"/>
              <a:t>terena</a:t>
            </a:r>
            <a:endParaRPr lang="en-US" dirty="0"/>
          </a:p>
          <a:p>
            <a:r>
              <a:rPr lang="en-US" dirty="0" err="1" smtClean="0"/>
              <a:t>Tekturiranje</a:t>
            </a:r>
            <a:endParaRPr lang="en-US" dirty="0" smtClean="0"/>
          </a:p>
          <a:p>
            <a:r>
              <a:rPr lang="en-US" dirty="0" err="1" smtClean="0"/>
              <a:t>Samo</a:t>
            </a:r>
            <a:r>
              <a:rPr lang="en-US" dirty="0" smtClean="0"/>
              <a:t> </a:t>
            </a:r>
            <a:r>
              <a:rPr lang="en-US" dirty="0" err="1" smtClean="0"/>
              <a:t>teren</a:t>
            </a:r>
            <a:r>
              <a:rPr lang="en-US" dirty="0" smtClean="0"/>
              <a:t>, </a:t>
            </a:r>
            <a:r>
              <a:rPr lang="en-US" dirty="0" err="1" smtClean="0"/>
              <a:t>ostale</a:t>
            </a:r>
            <a:r>
              <a:rPr lang="en-US" dirty="0" smtClean="0"/>
              <a:t> </a:t>
            </a:r>
            <a:r>
              <a:rPr lang="en-US" dirty="0" err="1" smtClean="0"/>
              <a:t>elemente</a:t>
            </a:r>
            <a:r>
              <a:rPr lang="en-US" dirty="0" smtClean="0"/>
              <a:t> </a:t>
            </a:r>
            <a:r>
              <a:rPr lang="en-US" dirty="0" err="1" smtClean="0"/>
              <a:t>dodamo</a:t>
            </a:r>
            <a:r>
              <a:rPr lang="en-US" dirty="0" smtClean="0"/>
              <a:t> </a:t>
            </a:r>
            <a:r>
              <a:rPr lang="en-US" dirty="0" err="1" smtClean="0"/>
              <a:t>sami</a:t>
            </a:r>
            <a:endParaRPr lang="en-US" dirty="0" smtClean="0"/>
          </a:p>
          <a:p>
            <a:endParaRPr lang="sl-SI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656000"/>
            <a:ext cx="4849028" cy="1932583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73219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Parallax mapping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Implementacija</a:t>
            </a:r>
            <a:r>
              <a:rPr lang="en-US" dirty="0" smtClean="0"/>
              <a:t> z </a:t>
            </a:r>
            <a:r>
              <a:rPr lang="en-US" dirty="0" err="1" smtClean="0"/>
              <a:t>shaderjem</a:t>
            </a:r>
            <a:endParaRPr lang="en-US" dirty="0" smtClean="0"/>
          </a:p>
          <a:p>
            <a:r>
              <a:rPr lang="en-US" dirty="0" smtClean="0"/>
              <a:t>Se ne </a:t>
            </a:r>
            <a:r>
              <a:rPr lang="en-US" dirty="0" err="1" smtClean="0"/>
              <a:t>naredijo</a:t>
            </a:r>
            <a:r>
              <a:rPr lang="en-US" dirty="0" smtClean="0"/>
              <a:t> </a:t>
            </a:r>
            <a:r>
              <a:rPr lang="en-US" dirty="0" err="1" smtClean="0"/>
              <a:t>novi</a:t>
            </a:r>
            <a:r>
              <a:rPr lang="en-US" dirty="0" smtClean="0"/>
              <a:t> </a:t>
            </a:r>
            <a:r>
              <a:rPr lang="en-US" dirty="0" err="1" smtClean="0"/>
              <a:t>trikotniki</a:t>
            </a:r>
            <a:endParaRPr lang="en-US" dirty="0" smtClean="0"/>
          </a:p>
          <a:p>
            <a:r>
              <a:rPr lang="en-US" dirty="0" err="1" smtClean="0"/>
              <a:t>Scena</a:t>
            </a:r>
            <a:r>
              <a:rPr lang="en-US" dirty="0" smtClean="0"/>
              <a:t> </a:t>
            </a:r>
            <a:r>
              <a:rPr lang="en-US" dirty="0" err="1" smtClean="0"/>
              <a:t>lahko</a:t>
            </a:r>
            <a:r>
              <a:rPr lang="en-US" dirty="0" smtClean="0"/>
              <a:t> </a:t>
            </a:r>
            <a:r>
              <a:rPr lang="en-US" dirty="0" err="1" smtClean="0"/>
              <a:t>postane</a:t>
            </a:r>
            <a:r>
              <a:rPr lang="en-US" dirty="0" smtClean="0"/>
              <a:t> </a:t>
            </a:r>
            <a:r>
              <a:rPr lang="en-US" dirty="0" err="1" smtClean="0"/>
              <a:t>veliko</a:t>
            </a:r>
            <a:r>
              <a:rPr lang="en-US" dirty="0" smtClean="0"/>
              <a:t> </a:t>
            </a:r>
            <a:r>
              <a:rPr lang="en-US" dirty="0" err="1" smtClean="0"/>
              <a:t>lepša</a:t>
            </a:r>
            <a:r>
              <a:rPr lang="en-US" dirty="0" smtClean="0"/>
              <a:t> in </a:t>
            </a:r>
            <a:r>
              <a:rPr lang="en-US" dirty="0" err="1" smtClean="0"/>
              <a:t>podrobna</a:t>
            </a:r>
            <a:endParaRPr lang="en-US" dirty="0" smtClean="0"/>
          </a:p>
          <a:p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vdolbine</a:t>
            </a:r>
            <a:r>
              <a:rPr lang="en-US" dirty="0" smtClean="0"/>
              <a:t> </a:t>
            </a:r>
            <a:r>
              <a:rPr lang="en-US" dirty="0" err="1" smtClean="0"/>
              <a:t>potrebujemo</a:t>
            </a:r>
            <a:r>
              <a:rPr lang="en-US" dirty="0" smtClean="0"/>
              <a:t> </a:t>
            </a:r>
            <a:r>
              <a:rPr lang="en-US" dirty="0" err="1" smtClean="0"/>
              <a:t>tekturo</a:t>
            </a:r>
            <a:endParaRPr lang="en-US" dirty="0" smtClean="0"/>
          </a:p>
          <a:p>
            <a:r>
              <a:rPr lang="en-US" dirty="0" err="1" smtClean="0"/>
              <a:t>Deluje</a:t>
            </a:r>
            <a:r>
              <a:rPr lang="en-US" dirty="0" smtClean="0"/>
              <a:t> </a:t>
            </a:r>
            <a:r>
              <a:rPr lang="en-US" dirty="0" err="1" smtClean="0"/>
              <a:t>zelo</a:t>
            </a:r>
            <a:r>
              <a:rPr lang="en-US" dirty="0" smtClean="0"/>
              <a:t> </a:t>
            </a:r>
            <a:r>
              <a:rPr lang="en-US" dirty="0" err="1" smtClean="0"/>
              <a:t>hitro</a:t>
            </a:r>
            <a:endParaRPr lang="en-US" dirty="0" smtClean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" y="1587325"/>
            <a:ext cx="3981450" cy="3971925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10038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Bump mapping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Poseben</a:t>
            </a:r>
            <a:r>
              <a:rPr lang="en-US" dirty="0" smtClean="0"/>
              <a:t> material </a:t>
            </a:r>
            <a:r>
              <a:rPr lang="en-US" dirty="0" err="1" smtClean="0"/>
              <a:t>implementiran</a:t>
            </a:r>
            <a:r>
              <a:rPr lang="en-US" dirty="0" smtClean="0"/>
              <a:t> z </a:t>
            </a:r>
            <a:r>
              <a:rPr lang="en-US" dirty="0" err="1" smtClean="0"/>
              <a:t>shaderjem</a:t>
            </a:r>
            <a:endParaRPr lang="en-US" dirty="0" smtClean="0"/>
          </a:p>
          <a:p>
            <a:r>
              <a:rPr lang="en-US" dirty="0" err="1" smtClean="0"/>
              <a:t>Potrebujemo</a:t>
            </a:r>
            <a:r>
              <a:rPr lang="en-US" dirty="0" smtClean="0"/>
              <a:t> bump </a:t>
            </a:r>
            <a:r>
              <a:rPr lang="en-US" dirty="0" err="1" smtClean="0"/>
              <a:t>teksturo</a:t>
            </a:r>
            <a:endParaRPr lang="en-US" dirty="0" smtClean="0"/>
          </a:p>
          <a:p>
            <a:r>
              <a:rPr lang="en-US" dirty="0" err="1" smtClean="0"/>
              <a:t>Geometrija</a:t>
            </a:r>
            <a:r>
              <a:rPr lang="en-US" dirty="0" smtClean="0"/>
              <a:t> </a:t>
            </a:r>
            <a:r>
              <a:rPr lang="en-US" dirty="0" err="1" smtClean="0"/>
              <a:t>ostane</a:t>
            </a:r>
            <a:r>
              <a:rPr lang="en-US" dirty="0" smtClean="0"/>
              <a:t> </a:t>
            </a:r>
            <a:r>
              <a:rPr lang="en-US" dirty="0" err="1" smtClean="0"/>
              <a:t>enaka</a:t>
            </a:r>
            <a:endParaRPr lang="en-US" dirty="0" smtClean="0"/>
          </a:p>
          <a:p>
            <a:r>
              <a:rPr lang="en-US" dirty="0" err="1" smtClean="0"/>
              <a:t>Spremenijo</a:t>
            </a:r>
            <a:r>
              <a:rPr lang="en-US" dirty="0" smtClean="0"/>
              <a:t> se </a:t>
            </a:r>
            <a:r>
              <a:rPr lang="en-US" dirty="0" err="1" smtClean="0"/>
              <a:t>normale</a:t>
            </a:r>
            <a:r>
              <a:rPr lang="en-US" dirty="0" smtClean="0"/>
              <a:t> </a:t>
            </a:r>
            <a:r>
              <a:rPr lang="en-US" dirty="0" err="1" smtClean="0"/>
              <a:t>glede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bump </a:t>
            </a:r>
            <a:r>
              <a:rPr lang="en-US" dirty="0" err="1" smtClean="0"/>
              <a:t>teksturo</a:t>
            </a:r>
            <a:endParaRPr lang="en-US" dirty="0" smtClean="0"/>
          </a:p>
          <a:p>
            <a:endParaRPr lang="en-US" dirty="0" smtClean="0"/>
          </a:p>
          <a:p>
            <a:endParaRPr lang="sl-SI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21"/>
          <a:stretch/>
        </p:blipFill>
        <p:spPr>
          <a:xfrm>
            <a:off x="900000" y="1656000"/>
            <a:ext cx="3723323" cy="2486372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9" name="Picture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5" r="-186"/>
          <a:stretch/>
        </p:blipFill>
        <p:spPr>
          <a:xfrm>
            <a:off x="983432" y="4166727"/>
            <a:ext cx="3723107" cy="2142593"/>
          </a:xfrm>
          <a:prstGeom prst="rect">
            <a:avLst/>
          </a:prstGeom>
        </p:spPr>
      </p:pic>
      <p:pic>
        <p:nvPicPr>
          <p:cNvPr id="10" name="Picture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5" r="-186"/>
          <a:stretch/>
        </p:blipFill>
        <p:spPr>
          <a:xfrm>
            <a:off x="958333" y="4166726"/>
            <a:ext cx="3723107" cy="21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10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/>
              <a:t>Agitavit</a:t>
            </a:r>
            <a:r>
              <a:rPr lang="sl-SI" dirty="0" smtClean="0"/>
              <a:t> </a:t>
            </a:r>
            <a:r>
              <a:rPr lang="sl-SI" dirty="0" err="1" smtClean="0"/>
              <a:t>solutions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00000" y="1656693"/>
            <a:ext cx="9678828" cy="1245458"/>
          </a:xfrm>
        </p:spPr>
        <p:txBody>
          <a:bodyPr>
            <a:normAutofit lnSpcReduction="10000"/>
          </a:bodyPr>
          <a:lstStyle/>
          <a:p>
            <a:r>
              <a:rPr lang="sl-SI" dirty="0" smtClean="0"/>
              <a:t>75+ zaposlenih, 14 let izkušenj, 250+ uspešnih projektov</a:t>
            </a:r>
          </a:p>
          <a:p>
            <a:r>
              <a:rPr lang="sl-SI" dirty="0" smtClean="0"/>
              <a:t>Najpomembnejši trgi: Nemčija, Lihtenštajn, Slovenija</a:t>
            </a:r>
          </a:p>
          <a:p>
            <a:r>
              <a:rPr lang="sl-SI" dirty="0" smtClean="0"/>
              <a:t>Največ projektov razvoja programske opreme po meri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42" t="39500" r="2003" b="19908"/>
          <a:stretch/>
        </p:blipFill>
        <p:spPr>
          <a:xfrm>
            <a:off x="-13187" y="3284984"/>
            <a:ext cx="12205187" cy="35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2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03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Projekt </a:t>
            </a:r>
            <a:r>
              <a:rPr lang="sl-SI" dirty="0" err="1" smtClean="0"/>
              <a:t>Hilti</a:t>
            </a:r>
            <a:endParaRPr lang="sl-SI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sl-SI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083" y="247393"/>
            <a:ext cx="3313449" cy="684227"/>
          </a:xfrm>
          <a:prstGeom prst="rect">
            <a:avLst/>
          </a:prstGeom>
        </p:spPr>
      </p:pic>
      <p:sp>
        <p:nvSpPr>
          <p:cNvPr id="8" name="Content Placeholder 7"/>
          <p:cNvSpPr txBox="1">
            <a:spLocks noGrp="1"/>
          </p:cNvSpPr>
          <p:nvPr>
            <p:ph idx="1"/>
          </p:nvPr>
        </p:nvSpPr>
        <p:spPr>
          <a:xfrm>
            <a:off x="1127448" y="1656000"/>
            <a:ext cx="10009112" cy="451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tIns="144000" bIns="144000" rtlCol="0">
            <a:normAutofit/>
          </a:bodyPr>
          <a:lstStyle/>
          <a:p>
            <a:pPr marL="171450" indent="-171450">
              <a:spcBef>
                <a:spcPts val="600"/>
              </a:spcBef>
            </a:pPr>
            <a:r>
              <a:rPr lang="sl-SI" sz="1800" dirty="0">
                <a:latin typeface="+mj-lt"/>
              </a:rPr>
              <a:t>S</a:t>
            </a:r>
            <a:r>
              <a:rPr lang="en-US" sz="1800" dirty="0" smtClean="0">
                <a:latin typeface="+mj-lt"/>
              </a:rPr>
              <a:t>mart </a:t>
            </a:r>
            <a:r>
              <a:rPr lang="en-US" sz="1800" dirty="0">
                <a:latin typeface="+mj-lt"/>
              </a:rPr>
              <a:t>client</a:t>
            </a:r>
            <a:r>
              <a:rPr lang="sl-SI" sz="1800" dirty="0">
                <a:latin typeface="+mj-lt"/>
              </a:rPr>
              <a:t> </a:t>
            </a:r>
            <a:r>
              <a:rPr lang="en-US" sz="1800" dirty="0">
                <a:latin typeface="+mj-lt"/>
              </a:rPr>
              <a:t>application - for designing concrete fastening projects with</a:t>
            </a:r>
            <a:r>
              <a:rPr lang="sl-SI" sz="1800" dirty="0">
                <a:latin typeface="+mj-lt"/>
              </a:rPr>
              <a:t> </a:t>
            </a:r>
            <a:r>
              <a:rPr lang="en-US" sz="1800" dirty="0">
                <a:latin typeface="+mj-lt"/>
              </a:rPr>
              <a:t>mechanical or chemical anchors</a:t>
            </a:r>
            <a:r>
              <a:rPr lang="sl-SI" sz="1800" dirty="0">
                <a:latin typeface="+mj-lt"/>
              </a:rPr>
              <a:t>.</a:t>
            </a:r>
          </a:p>
          <a:p>
            <a:pPr marL="571500" lvl="1" indent="-171450">
              <a:spcBef>
                <a:spcPts val="600"/>
              </a:spcBef>
            </a:pPr>
            <a:r>
              <a:rPr lang="sl-SI" sz="1100" dirty="0" smtClean="0">
                <a:latin typeface="+mj-lt"/>
              </a:rPr>
              <a:t>Spletni katalog </a:t>
            </a:r>
            <a:r>
              <a:rPr lang="sl-SI" sz="1100" dirty="0">
                <a:latin typeface="+mj-lt"/>
              </a:rPr>
              <a:t>izdelkov </a:t>
            </a:r>
            <a:r>
              <a:rPr lang="sl-SI" sz="1100" dirty="0" smtClean="0">
                <a:latin typeface="+mj-lt"/>
              </a:rPr>
              <a:t>s 3-dimenzionalnimi modeli.</a:t>
            </a:r>
          </a:p>
          <a:p>
            <a:pPr marL="571500" lvl="1" indent="-171450">
              <a:spcBef>
                <a:spcPts val="600"/>
              </a:spcBef>
            </a:pPr>
            <a:r>
              <a:rPr lang="sl-SI" sz="1100" dirty="0" err="1" smtClean="0">
                <a:latin typeface="+mj-lt"/>
              </a:rPr>
              <a:t>Konfigurator</a:t>
            </a:r>
            <a:r>
              <a:rPr lang="sl-SI" sz="1100" dirty="0" smtClean="0">
                <a:latin typeface="+mj-lt"/>
              </a:rPr>
              <a:t> rešitve z možnostjo 3-dimenzionalnega modeliranja.</a:t>
            </a:r>
          </a:p>
          <a:p>
            <a:pPr marL="571500" lvl="1" indent="-171450">
              <a:spcBef>
                <a:spcPts val="600"/>
              </a:spcBef>
            </a:pPr>
            <a:r>
              <a:rPr lang="sl-SI" sz="1100" dirty="0" smtClean="0">
                <a:latin typeface="+mj-lt"/>
              </a:rPr>
              <a:t>Oblikovanje načrta inženirskih rešitev in kosovnice.</a:t>
            </a:r>
          </a:p>
          <a:p>
            <a:pPr marL="285750" lvl="0" indent="-285750">
              <a:spcBef>
                <a:spcPts val="600"/>
              </a:spcBef>
              <a:defRPr/>
            </a:pPr>
            <a:r>
              <a:rPr lang="en-US" sz="1600" dirty="0" smtClean="0">
                <a:latin typeface="+mj-lt"/>
              </a:rPr>
              <a:t>Guidance </a:t>
            </a:r>
            <a:r>
              <a:rPr lang="en-US" sz="1600" dirty="0">
                <a:latin typeface="+mj-lt"/>
              </a:rPr>
              <a:t>tools enable simple and</a:t>
            </a:r>
            <a:r>
              <a:rPr lang="sl-SI" sz="16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intuitive entry of dimensions, loads, material and other properties</a:t>
            </a:r>
            <a:r>
              <a:rPr lang="sl-SI" sz="16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of concrete constructions. </a:t>
            </a:r>
            <a:endParaRPr lang="sl-SI" sz="1600" dirty="0">
              <a:latin typeface="+mj-lt"/>
            </a:endParaRPr>
          </a:p>
          <a:p>
            <a:pPr marL="285750" lvl="0" indent="-285750">
              <a:defRPr/>
            </a:pPr>
            <a:r>
              <a:rPr lang="sl-SI" sz="1600" dirty="0" err="1" smtClean="0">
                <a:latin typeface="+mj-lt"/>
              </a:rPr>
              <a:t>Installed</a:t>
            </a:r>
            <a:r>
              <a:rPr lang="sl-SI" sz="1600" dirty="0" smtClean="0">
                <a:latin typeface="+mj-lt"/>
              </a:rPr>
              <a:t> </a:t>
            </a:r>
            <a:r>
              <a:rPr lang="sl-SI" sz="1600" dirty="0" err="1">
                <a:latin typeface="+mj-lt"/>
              </a:rPr>
              <a:t>over</a:t>
            </a:r>
            <a:r>
              <a:rPr lang="sl-SI" sz="1600" dirty="0">
                <a:latin typeface="+mj-lt"/>
              </a:rPr>
              <a:t> </a:t>
            </a:r>
            <a:r>
              <a:rPr lang="sl-SI" sz="1600" dirty="0" err="1">
                <a:latin typeface="+mj-lt"/>
              </a:rPr>
              <a:t>the</a:t>
            </a:r>
            <a:r>
              <a:rPr lang="sl-SI" sz="1600" dirty="0">
                <a:latin typeface="+mj-lt"/>
              </a:rPr>
              <a:t> Internet </a:t>
            </a:r>
            <a:r>
              <a:rPr lang="sl-SI" sz="1600" dirty="0" err="1">
                <a:latin typeface="+mj-lt"/>
              </a:rPr>
              <a:t>or</a:t>
            </a:r>
            <a:r>
              <a:rPr lang="sl-SI" sz="1600" dirty="0">
                <a:latin typeface="+mj-lt"/>
              </a:rPr>
              <a:t> </a:t>
            </a:r>
            <a:r>
              <a:rPr lang="sl-SI" sz="1600" dirty="0" err="1">
                <a:latin typeface="+mj-lt"/>
              </a:rPr>
              <a:t>through</a:t>
            </a:r>
            <a:r>
              <a:rPr lang="sl-SI" sz="1600" dirty="0">
                <a:latin typeface="+mj-lt"/>
              </a:rPr>
              <a:t> </a:t>
            </a:r>
            <a:r>
              <a:rPr lang="sl-SI" sz="1600" dirty="0" err="1">
                <a:latin typeface="+mj-lt"/>
              </a:rPr>
              <a:t>the</a:t>
            </a:r>
            <a:r>
              <a:rPr lang="sl-SI" sz="1600" dirty="0">
                <a:latin typeface="+mj-lt"/>
              </a:rPr>
              <a:t> </a:t>
            </a:r>
            <a:r>
              <a:rPr lang="sl-SI" sz="1600" dirty="0" err="1">
                <a:latin typeface="+mj-lt"/>
              </a:rPr>
              <a:t>AutoUpdate</a:t>
            </a:r>
            <a:r>
              <a:rPr lang="sl-SI" sz="1600" dirty="0">
                <a:latin typeface="+mj-lt"/>
              </a:rPr>
              <a:t> </a:t>
            </a:r>
            <a:r>
              <a:rPr lang="sl-SI" sz="1600" dirty="0" err="1">
                <a:latin typeface="+mj-lt"/>
              </a:rPr>
              <a:t>client</a:t>
            </a:r>
            <a:r>
              <a:rPr lang="sl-SI" sz="1600" dirty="0">
                <a:latin typeface="+mj-lt"/>
              </a:rPr>
              <a:t>.</a:t>
            </a:r>
          </a:p>
          <a:p>
            <a:pPr marL="285750" lvl="0" indent="-285750">
              <a:defRPr/>
            </a:pPr>
            <a:r>
              <a:rPr lang="en-GB" sz="1600" dirty="0">
                <a:latin typeface="+mj-lt"/>
              </a:rPr>
              <a:t>.NET 2.0</a:t>
            </a:r>
            <a:r>
              <a:rPr lang="sl-SI" sz="1600" dirty="0">
                <a:latin typeface="+mj-lt"/>
              </a:rPr>
              <a:t> </a:t>
            </a:r>
            <a:r>
              <a:rPr lang="sl-SI" sz="1600" dirty="0" err="1">
                <a:latin typeface="+mj-lt"/>
              </a:rPr>
              <a:t>framework</a:t>
            </a:r>
            <a:r>
              <a:rPr lang="sl-SI" sz="1600" dirty="0">
                <a:latin typeface="+mj-lt"/>
              </a:rPr>
              <a:t>.</a:t>
            </a:r>
            <a:endParaRPr lang="en-GB" sz="1600" dirty="0">
              <a:latin typeface="+mj-lt"/>
            </a:endParaRPr>
          </a:p>
          <a:p>
            <a:pPr marL="285750" lvl="0" indent="-285750">
              <a:defRPr/>
            </a:pPr>
            <a:r>
              <a:rPr lang="en-GB" sz="1600" dirty="0">
                <a:latin typeface="+mj-lt"/>
              </a:rPr>
              <a:t>Windows Forms, </a:t>
            </a:r>
            <a:r>
              <a:rPr lang="en-GB" sz="1600" dirty="0" err="1">
                <a:latin typeface="+mj-lt"/>
              </a:rPr>
              <a:t>DevComponenets</a:t>
            </a:r>
            <a:r>
              <a:rPr lang="en-GB" sz="1600" dirty="0">
                <a:latin typeface="+mj-lt"/>
              </a:rPr>
              <a:t> </a:t>
            </a:r>
            <a:r>
              <a:rPr lang="en-GB" sz="1600" dirty="0" err="1">
                <a:latin typeface="+mj-lt"/>
              </a:rPr>
              <a:t>DotNetBar</a:t>
            </a:r>
            <a:r>
              <a:rPr lang="en-GB" sz="1600" dirty="0">
                <a:latin typeface="+mj-lt"/>
              </a:rPr>
              <a:t>, </a:t>
            </a:r>
            <a:r>
              <a:rPr lang="en-GB" sz="1600" dirty="0" err="1">
                <a:latin typeface="+mj-lt"/>
              </a:rPr>
              <a:t>Infragistics</a:t>
            </a:r>
            <a:r>
              <a:rPr lang="sl-SI" sz="1600" dirty="0">
                <a:latin typeface="+mj-lt"/>
              </a:rPr>
              <a:t>.</a:t>
            </a:r>
            <a:endParaRPr lang="en-GB" sz="1600" dirty="0">
              <a:latin typeface="+mj-lt"/>
            </a:endParaRPr>
          </a:p>
          <a:p>
            <a:pPr marL="285750" lvl="0" indent="-285750">
              <a:defRPr/>
            </a:pPr>
            <a:r>
              <a:rPr lang="en-GB" sz="1600" dirty="0">
                <a:latin typeface="+mj-lt"/>
              </a:rPr>
              <a:t>3D: Open source C++ OpenGL library, upgraded by </a:t>
            </a:r>
            <a:r>
              <a:rPr lang="sl-SI" sz="1600" dirty="0" err="1">
                <a:latin typeface="+mj-lt"/>
              </a:rPr>
              <a:t>Agitavit</a:t>
            </a:r>
            <a:r>
              <a:rPr lang="sl-SI" sz="1600" dirty="0">
                <a:latin typeface="+mj-lt"/>
              </a:rPr>
              <a:t> </a:t>
            </a:r>
            <a:r>
              <a:rPr lang="sl-SI" sz="1600" dirty="0" err="1">
                <a:latin typeface="+mj-lt"/>
              </a:rPr>
              <a:t>Solutions</a:t>
            </a:r>
            <a:r>
              <a:rPr lang="sl-SI" sz="1600" dirty="0">
                <a:latin typeface="+mj-lt"/>
              </a:rPr>
              <a:t>.</a:t>
            </a:r>
            <a:endParaRPr lang="en-GB" sz="1600" dirty="0">
              <a:latin typeface="+mj-lt"/>
            </a:endParaRPr>
          </a:p>
          <a:p>
            <a:pPr marL="285750" lvl="0" indent="-285750">
              <a:defRPr/>
            </a:pPr>
            <a:r>
              <a:rPr lang="en-GB" sz="1600" dirty="0">
                <a:latin typeface="+mj-lt"/>
              </a:rPr>
              <a:t>Complex event driven architecture</a:t>
            </a:r>
            <a:r>
              <a:rPr lang="sl-SI" sz="1600" dirty="0" smtClean="0">
                <a:latin typeface="+mj-lt"/>
              </a:rPr>
              <a:t>.</a:t>
            </a:r>
            <a:endParaRPr lang="sl-SI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72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BABYlon.js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Knjižnica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/>
              <a:t> </a:t>
            </a:r>
            <a:r>
              <a:rPr lang="en-US" dirty="0" err="1" smtClean="0"/>
              <a:t>WebGL</a:t>
            </a:r>
            <a:endParaRPr lang="en-US" dirty="0" smtClean="0"/>
          </a:p>
          <a:p>
            <a:r>
              <a:rPr lang="en-US" dirty="0" smtClean="0"/>
              <a:t>Nam </a:t>
            </a:r>
            <a:r>
              <a:rPr lang="en-US" dirty="0" err="1" smtClean="0"/>
              <a:t>zelo</a:t>
            </a:r>
            <a:r>
              <a:rPr lang="en-US" dirty="0" smtClean="0"/>
              <a:t> </a:t>
            </a:r>
            <a:r>
              <a:rPr lang="en-US" dirty="0" err="1" smtClean="0"/>
              <a:t>olajša</a:t>
            </a:r>
            <a:r>
              <a:rPr lang="en-US" dirty="0" smtClean="0"/>
              <a:t> </a:t>
            </a:r>
            <a:r>
              <a:rPr lang="en-US" dirty="0" err="1" smtClean="0"/>
              <a:t>delo</a:t>
            </a:r>
            <a:r>
              <a:rPr lang="en-US" dirty="0" smtClean="0"/>
              <a:t> z </a:t>
            </a:r>
            <a:r>
              <a:rPr lang="en-US" dirty="0" err="1" smtClean="0"/>
              <a:t>WebGL</a:t>
            </a:r>
            <a:endParaRPr lang="en-US" dirty="0" smtClean="0"/>
          </a:p>
          <a:p>
            <a:r>
              <a:rPr lang="en-US" dirty="0" err="1" smtClean="0"/>
              <a:t>Dokaj</a:t>
            </a:r>
            <a:r>
              <a:rPr lang="en-US" dirty="0" smtClean="0"/>
              <a:t> </a:t>
            </a:r>
            <a:r>
              <a:rPr lang="en-US" dirty="0" err="1" smtClean="0"/>
              <a:t>podobna</a:t>
            </a:r>
            <a:r>
              <a:rPr lang="en-US" dirty="0" smtClean="0"/>
              <a:t> </a:t>
            </a:r>
            <a:r>
              <a:rPr lang="en-US" dirty="0" err="1" smtClean="0"/>
              <a:t>knjižnici</a:t>
            </a:r>
            <a:r>
              <a:rPr lang="en-US" dirty="0" smtClean="0"/>
              <a:t> Three.js</a:t>
            </a:r>
          </a:p>
          <a:p>
            <a:r>
              <a:rPr lang="en-US" dirty="0" err="1" smtClean="0"/>
              <a:t>Vsebuje</a:t>
            </a:r>
            <a:r>
              <a:rPr lang="en-US" dirty="0" smtClean="0"/>
              <a:t> </a:t>
            </a:r>
            <a:r>
              <a:rPr lang="en-US" dirty="0" err="1" smtClean="0"/>
              <a:t>že</a:t>
            </a:r>
            <a:r>
              <a:rPr lang="en-US" dirty="0" smtClean="0"/>
              <a:t> </a:t>
            </a:r>
            <a:r>
              <a:rPr lang="en-US" dirty="0" err="1" smtClean="0"/>
              <a:t>pripravljene</a:t>
            </a:r>
            <a:r>
              <a:rPr lang="en-US" dirty="0" smtClean="0"/>
              <a:t> </a:t>
            </a:r>
            <a:r>
              <a:rPr lang="en-US" dirty="0" err="1" smtClean="0"/>
              <a:t>rešitve</a:t>
            </a:r>
            <a:endParaRPr lang="en-US" dirty="0" smtClean="0"/>
          </a:p>
          <a:p>
            <a:r>
              <a:rPr lang="en-US" dirty="0" smtClean="0"/>
              <a:t>V </a:t>
            </a:r>
            <a:r>
              <a:rPr lang="en-US" dirty="0" err="1" smtClean="0"/>
              <a:t>pripravi</a:t>
            </a:r>
            <a:r>
              <a:rPr lang="en-US" dirty="0" smtClean="0"/>
              <a:t> </a:t>
            </a:r>
            <a:r>
              <a:rPr lang="en-US" dirty="0" err="1" smtClean="0"/>
              <a:t>verzija</a:t>
            </a:r>
            <a:r>
              <a:rPr lang="en-US" dirty="0" smtClean="0"/>
              <a:t> 3.0</a:t>
            </a:r>
            <a:endParaRPr lang="sl-SI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800837"/>
            <a:ext cx="4155440" cy="2082800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029828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osnove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Osnovni</a:t>
            </a:r>
            <a:r>
              <a:rPr lang="en-US" dirty="0" smtClean="0"/>
              <a:t> </a:t>
            </a:r>
            <a:r>
              <a:rPr lang="en-US" dirty="0" err="1" smtClean="0"/>
              <a:t>elementi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delo</a:t>
            </a:r>
            <a:r>
              <a:rPr lang="en-US" dirty="0" smtClean="0"/>
              <a:t> z 3D:</a:t>
            </a:r>
          </a:p>
          <a:p>
            <a:pPr lvl="1"/>
            <a:r>
              <a:rPr lang="en-US" dirty="0" smtClean="0"/>
              <a:t>3D </a:t>
            </a:r>
            <a:r>
              <a:rPr lang="en-US" dirty="0" err="1" smtClean="0"/>
              <a:t>elementi</a:t>
            </a:r>
            <a:r>
              <a:rPr lang="en-US" dirty="0" smtClean="0"/>
              <a:t> (</a:t>
            </a:r>
            <a:r>
              <a:rPr lang="en-US" dirty="0" err="1" smtClean="0"/>
              <a:t>ang.</a:t>
            </a:r>
            <a:r>
              <a:rPr lang="en-US" dirty="0" smtClean="0"/>
              <a:t> mesh)</a:t>
            </a:r>
          </a:p>
          <a:p>
            <a:pPr lvl="1"/>
            <a:r>
              <a:rPr lang="en-US" dirty="0" smtClean="0"/>
              <a:t>material</a:t>
            </a:r>
          </a:p>
          <a:p>
            <a:pPr lvl="1"/>
            <a:r>
              <a:rPr lang="en-US" dirty="0" err="1" smtClean="0"/>
              <a:t>kamera</a:t>
            </a:r>
            <a:endParaRPr lang="en-US" dirty="0" smtClean="0"/>
          </a:p>
          <a:p>
            <a:pPr lvl="1"/>
            <a:r>
              <a:rPr lang="en-US" dirty="0" err="1" smtClean="0"/>
              <a:t>osvetlitev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atrike</a:t>
            </a:r>
            <a:r>
              <a:rPr lang="en-US" dirty="0" smtClean="0"/>
              <a:t> in </a:t>
            </a:r>
            <a:r>
              <a:rPr lang="en-US" dirty="0" err="1" smtClean="0"/>
              <a:t>vektorji</a:t>
            </a:r>
            <a:endParaRPr lang="en-US" dirty="0" smtClean="0"/>
          </a:p>
          <a:p>
            <a:pPr lvl="1"/>
            <a:r>
              <a:rPr lang="en-US" dirty="0" err="1"/>
              <a:t>a</a:t>
            </a:r>
            <a:r>
              <a:rPr lang="en-US" dirty="0" err="1" smtClean="0"/>
              <a:t>nimacije</a:t>
            </a:r>
            <a:endParaRPr lang="en-US" dirty="0" smtClean="0"/>
          </a:p>
          <a:p>
            <a:pPr lvl="1"/>
            <a:r>
              <a:rPr lang="en-US" dirty="0" err="1"/>
              <a:t>f</a:t>
            </a:r>
            <a:r>
              <a:rPr lang="en-US" dirty="0" err="1" smtClean="0"/>
              <a:t>izika</a:t>
            </a:r>
            <a:endParaRPr lang="en-US" dirty="0" smtClean="0"/>
          </a:p>
          <a:p>
            <a:pPr lvl="1"/>
            <a:r>
              <a:rPr lang="en-US" dirty="0" err="1" smtClean="0"/>
              <a:t>Delci</a:t>
            </a:r>
            <a:r>
              <a:rPr lang="en-US" dirty="0" smtClean="0"/>
              <a:t> (</a:t>
            </a:r>
            <a:r>
              <a:rPr lang="en-US" dirty="0" err="1" smtClean="0"/>
              <a:t>ang.</a:t>
            </a:r>
            <a:r>
              <a:rPr lang="en-US" dirty="0" smtClean="0"/>
              <a:t> particles)</a:t>
            </a:r>
            <a:endParaRPr lang="sl-SI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656000"/>
            <a:ext cx="4801259" cy="2709104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63509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Osnovni</a:t>
            </a:r>
            <a:r>
              <a:rPr lang="en-US" dirty="0" smtClean="0"/>
              <a:t> </a:t>
            </a:r>
            <a:r>
              <a:rPr lang="en-US" dirty="0" err="1" smtClean="0"/>
              <a:t>elementi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Že</a:t>
            </a:r>
            <a:r>
              <a:rPr lang="en-US" dirty="0" smtClean="0"/>
              <a:t> </a:t>
            </a:r>
            <a:r>
              <a:rPr lang="en-US" dirty="0" err="1" smtClean="0"/>
              <a:t>narejeni</a:t>
            </a:r>
            <a:r>
              <a:rPr lang="en-US" dirty="0" smtClean="0"/>
              <a:t> </a:t>
            </a:r>
            <a:r>
              <a:rPr lang="en-US" dirty="0" err="1" smtClean="0"/>
              <a:t>osnovni</a:t>
            </a:r>
            <a:r>
              <a:rPr lang="en-US" dirty="0" smtClean="0"/>
              <a:t> </a:t>
            </a:r>
            <a:r>
              <a:rPr lang="en-US" dirty="0" err="1" smtClean="0"/>
              <a:t>elementi</a:t>
            </a:r>
            <a:endParaRPr lang="en-US" dirty="0" smtClean="0"/>
          </a:p>
          <a:p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njih</a:t>
            </a:r>
            <a:r>
              <a:rPr lang="en-US" dirty="0" smtClean="0"/>
              <a:t> </a:t>
            </a:r>
            <a:r>
              <a:rPr lang="en-US" dirty="0" err="1" smtClean="0"/>
              <a:t>lahko</a:t>
            </a:r>
            <a:r>
              <a:rPr lang="en-US" dirty="0" smtClean="0"/>
              <a:t> </a:t>
            </a:r>
            <a:r>
              <a:rPr lang="en-US" dirty="0" err="1" smtClean="0"/>
              <a:t>zgradimo</a:t>
            </a:r>
            <a:r>
              <a:rPr lang="en-US" dirty="0" smtClean="0"/>
              <a:t> </a:t>
            </a:r>
            <a:r>
              <a:rPr lang="en-US" dirty="0" err="1" smtClean="0"/>
              <a:t>celotno</a:t>
            </a:r>
            <a:r>
              <a:rPr lang="en-US" dirty="0" smtClean="0"/>
              <a:t> </a:t>
            </a:r>
            <a:r>
              <a:rPr lang="en-US" dirty="0" err="1" smtClean="0"/>
              <a:t>sceno</a:t>
            </a:r>
            <a:endParaRPr lang="en-US" dirty="0" smtClean="0"/>
          </a:p>
          <a:p>
            <a:r>
              <a:rPr lang="en-US" dirty="0" err="1" smtClean="0"/>
              <a:t>Omogoča</a:t>
            </a:r>
            <a:r>
              <a:rPr lang="en-US" dirty="0" smtClean="0"/>
              <a:t> </a:t>
            </a:r>
            <a:r>
              <a:rPr lang="en-US" dirty="0" err="1" smtClean="0"/>
              <a:t>uvoz</a:t>
            </a:r>
            <a:r>
              <a:rPr lang="en-US" dirty="0" smtClean="0"/>
              <a:t> </a:t>
            </a:r>
            <a:r>
              <a:rPr lang="en-US" dirty="0" err="1" smtClean="0"/>
              <a:t>modelov</a:t>
            </a:r>
            <a:r>
              <a:rPr lang="en-US" dirty="0" smtClean="0"/>
              <a:t> </a:t>
            </a:r>
            <a:r>
              <a:rPr lang="en-US" dirty="0" err="1" smtClean="0"/>
              <a:t>namesto</a:t>
            </a:r>
            <a:r>
              <a:rPr lang="en-US" dirty="0" smtClean="0"/>
              <a:t> </a:t>
            </a:r>
            <a:r>
              <a:rPr lang="en-US" dirty="0" err="1" smtClean="0"/>
              <a:t>ročne</a:t>
            </a:r>
            <a:r>
              <a:rPr lang="en-US" dirty="0" smtClean="0"/>
              <a:t> </a:t>
            </a:r>
            <a:r>
              <a:rPr lang="en-US" dirty="0" err="1" smtClean="0"/>
              <a:t>izgradnje</a:t>
            </a:r>
            <a:endParaRPr lang="en-US" dirty="0" smtClean="0"/>
          </a:p>
          <a:p>
            <a:r>
              <a:rPr lang="en-US" dirty="0" err="1" smtClean="0"/>
              <a:t>Elemente</a:t>
            </a:r>
            <a:r>
              <a:rPr lang="en-US" dirty="0" smtClean="0"/>
              <a:t> </a:t>
            </a:r>
            <a:r>
              <a:rPr lang="en-US" dirty="0" err="1" smtClean="0"/>
              <a:t>lahko</a:t>
            </a:r>
            <a:r>
              <a:rPr lang="en-US" dirty="0" smtClean="0"/>
              <a:t> </a:t>
            </a:r>
            <a:r>
              <a:rPr lang="en-US" dirty="0" err="1" smtClean="0"/>
              <a:t>zgradimo</a:t>
            </a:r>
            <a:r>
              <a:rPr lang="en-US" dirty="0" smtClean="0"/>
              <a:t> </a:t>
            </a:r>
            <a:r>
              <a:rPr lang="en-US" dirty="0" err="1" smtClean="0"/>
              <a:t>sami</a:t>
            </a:r>
            <a:r>
              <a:rPr lang="en-US" dirty="0" smtClean="0"/>
              <a:t> </a:t>
            </a:r>
            <a:r>
              <a:rPr lang="en-US" dirty="0" err="1" smtClean="0"/>
              <a:t>brez</a:t>
            </a:r>
            <a:r>
              <a:rPr lang="en-US" dirty="0" smtClean="0"/>
              <a:t> </a:t>
            </a:r>
            <a:r>
              <a:rPr lang="en-US" dirty="0" err="1" smtClean="0"/>
              <a:t>pomoči</a:t>
            </a:r>
            <a:endParaRPr lang="en-US" dirty="0" smtClean="0"/>
          </a:p>
          <a:p>
            <a:r>
              <a:rPr lang="en-US" dirty="0" err="1" smtClean="0"/>
              <a:t>Elemente</a:t>
            </a:r>
            <a:r>
              <a:rPr lang="en-US" dirty="0" smtClean="0"/>
              <a:t> </a:t>
            </a:r>
            <a:r>
              <a:rPr lang="en-US" dirty="0" err="1" smtClean="0"/>
              <a:t>lahko</a:t>
            </a:r>
            <a:r>
              <a:rPr lang="en-US" dirty="0" smtClean="0"/>
              <a:t> </a:t>
            </a:r>
            <a:r>
              <a:rPr lang="en-US" dirty="0" err="1" smtClean="0"/>
              <a:t>tudi</a:t>
            </a:r>
            <a:r>
              <a:rPr lang="en-US" dirty="0" smtClean="0"/>
              <a:t> </a:t>
            </a:r>
            <a:r>
              <a:rPr lang="en-US" dirty="0" err="1" smtClean="0"/>
              <a:t>posodabljamo</a:t>
            </a:r>
            <a:r>
              <a:rPr lang="en-US" dirty="0" smtClean="0"/>
              <a:t> </a:t>
            </a:r>
            <a:r>
              <a:rPr lang="en-US" dirty="0" err="1" smtClean="0"/>
              <a:t>ali</a:t>
            </a:r>
            <a:r>
              <a:rPr lang="en-US" dirty="0" smtClean="0"/>
              <a:t> </a:t>
            </a:r>
            <a:r>
              <a:rPr lang="en-US" dirty="0" err="1" smtClean="0"/>
              <a:t>zgradimo</a:t>
            </a:r>
            <a:r>
              <a:rPr lang="en-US" dirty="0" smtClean="0"/>
              <a:t> </a:t>
            </a:r>
            <a:r>
              <a:rPr lang="en-US" dirty="0" err="1" smtClean="0"/>
              <a:t>še</a:t>
            </a:r>
            <a:r>
              <a:rPr lang="en-US" dirty="0" smtClean="0"/>
              <a:t> </a:t>
            </a:r>
            <a:r>
              <a:rPr lang="en-US" dirty="0" err="1" smtClean="0"/>
              <a:t>enkrat</a:t>
            </a:r>
            <a:endParaRPr lang="en-US" dirty="0" smtClean="0"/>
          </a:p>
          <a:p>
            <a:endParaRPr lang="sl-SI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23" y="1649826"/>
            <a:ext cx="4726550" cy="3023902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93707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</a:t>
            </a:r>
            <a:r>
              <a:rPr lang="en-US" dirty="0" err="1" smtClean="0"/>
              <a:t>elementov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Z </a:t>
            </a:r>
            <a:r>
              <a:rPr lang="en-US" dirty="0" err="1" smtClean="0"/>
              <a:t>materialom</a:t>
            </a:r>
            <a:r>
              <a:rPr lang="en-US" dirty="0" smtClean="0"/>
              <a:t> </a:t>
            </a:r>
            <a:r>
              <a:rPr lang="en-US" dirty="0" err="1" smtClean="0"/>
              <a:t>določimo</a:t>
            </a:r>
            <a:r>
              <a:rPr lang="en-US" dirty="0" smtClean="0"/>
              <a:t> bravo, </a:t>
            </a:r>
            <a:r>
              <a:rPr lang="en-US" dirty="0" err="1" smtClean="0"/>
              <a:t>teksturo</a:t>
            </a:r>
            <a:r>
              <a:rPr lang="en-US" dirty="0" smtClean="0"/>
              <a:t> in </a:t>
            </a:r>
            <a:r>
              <a:rPr lang="en-US" dirty="0" err="1" smtClean="0"/>
              <a:t>transparentnost</a:t>
            </a:r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material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element</a:t>
            </a:r>
          </a:p>
          <a:p>
            <a:r>
              <a:rPr lang="en-US" dirty="0" err="1" smtClean="0"/>
              <a:t>Pri</a:t>
            </a:r>
            <a:r>
              <a:rPr lang="en-US" dirty="0" smtClean="0"/>
              <a:t> </a:t>
            </a:r>
            <a:r>
              <a:rPr lang="en-US" dirty="0" err="1" smtClean="0"/>
              <a:t>teksturah</a:t>
            </a:r>
            <a:r>
              <a:rPr lang="en-US" dirty="0" smtClean="0"/>
              <a:t> </a:t>
            </a:r>
            <a:r>
              <a:rPr lang="en-US" dirty="0" err="1" smtClean="0"/>
              <a:t>določimo</a:t>
            </a:r>
            <a:r>
              <a:rPr lang="en-US" dirty="0" smtClean="0"/>
              <a:t> </a:t>
            </a:r>
            <a:r>
              <a:rPr lang="en-US" dirty="0" err="1" smtClean="0"/>
              <a:t>pozicijo</a:t>
            </a:r>
            <a:r>
              <a:rPr lang="en-US" dirty="0" smtClean="0"/>
              <a:t> </a:t>
            </a:r>
            <a:r>
              <a:rPr lang="en-US" dirty="0" err="1" smtClean="0"/>
              <a:t>glede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element z u in v </a:t>
            </a:r>
            <a:r>
              <a:rPr lang="en-US" dirty="0" err="1" smtClean="0"/>
              <a:t>koordinatami</a:t>
            </a:r>
            <a:endParaRPr lang="en-US" dirty="0" smtClean="0"/>
          </a:p>
          <a:p>
            <a:r>
              <a:rPr lang="en-US" dirty="0" smtClean="0"/>
              <a:t>Z </a:t>
            </a:r>
            <a:r>
              <a:rPr lang="en-US" dirty="0" err="1" smtClean="0"/>
              <a:t>shaderji</a:t>
            </a:r>
            <a:r>
              <a:rPr lang="en-US" dirty="0" smtClean="0"/>
              <a:t> </a:t>
            </a:r>
            <a:r>
              <a:rPr lang="en-US" dirty="0" err="1" smtClean="0"/>
              <a:t>lahko</a:t>
            </a:r>
            <a:r>
              <a:rPr lang="en-US" dirty="0" smtClean="0"/>
              <a:t> </a:t>
            </a:r>
            <a:r>
              <a:rPr lang="en-US" dirty="0" err="1" smtClean="0"/>
              <a:t>naredimo</a:t>
            </a:r>
            <a:r>
              <a:rPr lang="en-US" dirty="0" smtClean="0"/>
              <a:t> </a:t>
            </a:r>
            <a:r>
              <a:rPr lang="en-US" dirty="0" err="1" smtClean="0"/>
              <a:t>veliko</a:t>
            </a:r>
            <a:r>
              <a:rPr lang="en-US" dirty="0" smtClean="0"/>
              <a:t> </a:t>
            </a:r>
            <a:r>
              <a:rPr lang="en-US" dirty="0" err="1" smtClean="0"/>
              <a:t>več</a:t>
            </a:r>
            <a:r>
              <a:rPr lang="en-US" dirty="0" smtClean="0"/>
              <a:t> (</a:t>
            </a:r>
            <a:r>
              <a:rPr lang="en-US" dirty="0" err="1" smtClean="0"/>
              <a:t>več</a:t>
            </a:r>
            <a:r>
              <a:rPr lang="en-US" dirty="0" smtClean="0"/>
              <a:t> </a:t>
            </a:r>
            <a:r>
              <a:rPr lang="en-US" dirty="0" err="1" smtClean="0"/>
              <a:t>tekstur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element)</a:t>
            </a:r>
            <a:endParaRPr lang="sl-SI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656000"/>
            <a:ext cx="2747616" cy="2659692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68827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Kamere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Imamo</a:t>
            </a:r>
            <a:r>
              <a:rPr lang="en-US" dirty="0" smtClean="0"/>
              <a:t> </a:t>
            </a:r>
            <a:r>
              <a:rPr lang="en-US" dirty="0" err="1" smtClean="0"/>
              <a:t>več</a:t>
            </a:r>
            <a:r>
              <a:rPr lang="en-US" dirty="0" smtClean="0"/>
              <a:t> </a:t>
            </a:r>
            <a:r>
              <a:rPr lang="en-US" dirty="0" err="1" smtClean="0"/>
              <a:t>kamer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izbiro</a:t>
            </a:r>
            <a:endParaRPr lang="en-US" dirty="0" smtClean="0"/>
          </a:p>
          <a:p>
            <a:r>
              <a:rPr lang="en-US" dirty="0" err="1" smtClean="0"/>
              <a:t>Potrebujemo</a:t>
            </a:r>
            <a:r>
              <a:rPr lang="en-US" dirty="0" smtClean="0"/>
              <a:t> </a:t>
            </a:r>
            <a:r>
              <a:rPr lang="en-US" dirty="0" err="1" smtClean="0"/>
              <a:t>vsaj</a:t>
            </a:r>
            <a:r>
              <a:rPr lang="en-US" dirty="0" smtClean="0"/>
              <a:t> </a:t>
            </a:r>
            <a:r>
              <a:rPr lang="en-US" dirty="0" err="1" smtClean="0"/>
              <a:t>eno</a:t>
            </a:r>
            <a:r>
              <a:rPr lang="en-US" dirty="0" smtClean="0"/>
              <a:t> </a:t>
            </a:r>
            <a:r>
              <a:rPr lang="en-US" dirty="0" err="1" smtClean="0"/>
              <a:t>kamero</a:t>
            </a:r>
            <a:endParaRPr lang="en-US" dirty="0" smtClean="0"/>
          </a:p>
          <a:p>
            <a:r>
              <a:rPr lang="en-US" dirty="0" err="1" smtClean="0"/>
              <a:t>Lahko</a:t>
            </a:r>
            <a:r>
              <a:rPr lang="en-US" dirty="0" smtClean="0"/>
              <a:t> </a:t>
            </a:r>
            <a:r>
              <a:rPr lang="en-US" dirty="0" err="1" smtClean="0"/>
              <a:t>naredimo</a:t>
            </a:r>
            <a:r>
              <a:rPr lang="en-US" dirty="0" smtClean="0"/>
              <a:t> </a:t>
            </a:r>
            <a:r>
              <a:rPr lang="en-US" dirty="0" err="1" smtClean="0"/>
              <a:t>svojo</a:t>
            </a:r>
            <a:r>
              <a:rPr lang="en-US" dirty="0" smtClean="0"/>
              <a:t> </a:t>
            </a:r>
            <a:r>
              <a:rPr lang="en-US" dirty="0" err="1" smtClean="0"/>
              <a:t>kamero</a:t>
            </a:r>
            <a:endParaRPr lang="en-US" dirty="0" smtClean="0"/>
          </a:p>
          <a:p>
            <a:r>
              <a:rPr lang="en-US" dirty="0" err="1" smtClean="0"/>
              <a:t>Nadzor</a:t>
            </a:r>
            <a:r>
              <a:rPr lang="en-US" dirty="0" smtClean="0"/>
              <a:t> </a:t>
            </a:r>
            <a:r>
              <a:rPr lang="en-US" dirty="0" err="1" smtClean="0"/>
              <a:t>kamere</a:t>
            </a:r>
            <a:r>
              <a:rPr lang="en-US" dirty="0" smtClean="0"/>
              <a:t> z </a:t>
            </a:r>
            <a:r>
              <a:rPr lang="en-US" dirty="0" err="1" smtClean="0"/>
              <a:t>miško</a:t>
            </a:r>
            <a:r>
              <a:rPr lang="en-US" dirty="0" smtClean="0"/>
              <a:t> in </a:t>
            </a:r>
            <a:r>
              <a:rPr lang="en-US" dirty="0" err="1" smtClean="0"/>
              <a:t>tipkovnico</a:t>
            </a:r>
            <a:endParaRPr lang="en-US" dirty="0" smtClean="0"/>
          </a:p>
          <a:p>
            <a:r>
              <a:rPr lang="en-US" dirty="0" err="1" smtClean="0"/>
              <a:t>Vpeljava</a:t>
            </a:r>
            <a:r>
              <a:rPr lang="en-US" dirty="0" smtClean="0"/>
              <a:t> </a:t>
            </a:r>
            <a:r>
              <a:rPr lang="en-US" dirty="0" err="1" smtClean="0"/>
              <a:t>fizike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kamero</a:t>
            </a:r>
            <a:endParaRPr lang="en-US" dirty="0" smtClean="0"/>
          </a:p>
          <a:p>
            <a:r>
              <a:rPr lang="en-US" dirty="0" err="1" smtClean="0"/>
              <a:t>Kamere</a:t>
            </a:r>
            <a:r>
              <a:rPr lang="en-US" dirty="0" smtClean="0"/>
              <a:t> </a:t>
            </a:r>
            <a:r>
              <a:rPr lang="en-US" dirty="0" err="1" smtClean="0"/>
              <a:t>lahko</a:t>
            </a:r>
            <a:r>
              <a:rPr lang="en-US" dirty="0" smtClean="0"/>
              <a:t> </a:t>
            </a:r>
            <a:r>
              <a:rPr lang="en-US" dirty="0" err="1" smtClean="0"/>
              <a:t>poljubno</a:t>
            </a:r>
            <a:r>
              <a:rPr lang="en-US" dirty="0" smtClean="0"/>
              <a:t> </a:t>
            </a:r>
            <a:r>
              <a:rPr lang="en-US" dirty="0" err="1" smtClean="0"/>
              <a:t>menjamo</a:t>
            </a:r>
            <a:endParaRPr lang="sl-SI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656000"/>
            <a:ext cx="4551966" cy="3413974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19518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osvetlitev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Več</a:t>
            </a:r>
            <a:r>
              <a:rPr lang="en-US" dirty="0" smtClean="0"/>
              <a:t> </a:t>
            </a:r>
            <a:r>
              <a:rPr lang="en-US" dirty="0" err="1" smtClean="0"/>
              <a:t>vrst</a:t>
            </a:r>
            <a:r>
              <a:rPr lang="en-US" dirty="0" smtClean="0"/>
              <a:t> </a:t>
            </a:r>
            <a:r>
              <a:rPr lang="en-US" dirty="0" err="1" smtClean="0"/>
              <a:t>luči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točkovno</a:t>
            </a:r>
            <a:r>
              <a:rPr lang="en-US" dirty="0" smtClean="0"/>
              <a:t> (</a:t>
            </a:r>
            <a:r>
              <a:rPr lang="en-US" dirty="0" err="1" smtClean="0"/>
              <a:t>ang.</a:t>
            </a:r>
            <a:r>
              <a:rPr lang="en-US" dirty="0" smtClean="0"/>
              <a:t> point)</a:t>
            </a:r>
          </a:p>
          <a:p>
            <a:pPr lvl="1"/>
            <a:r>
              <a:rPr lang="en-US" dirty="0" err="1" smtClean="0"/>
              <a:t>usmerjeno</a:t>
            </a:r>
            <a:r>
              <a:rPr lang="en-US" dirty="0" smtClean="0"/>
              <a:t> (</a:t>
            </a:r>
            <a:r>
              <a:rPr lang="en-US" dirty="0" err="1" smtClean="0"/>
              <a:t>ang.</a:t>
            </a:r>
            <a:r>
              <a:rPr lang="en-US" dirty="0" smtClean="0"/>
              <a:t> directional)</a:t>
            </a:r>
          </a:p>
          <a:p>
            <a:pPr lvl="1"/>
            <a:r>
              <a:rPr lang="en-US" dirty="0" err="1"/>
              <a:t>s</a:t>
            </a:r>
            <a:r>
              <a:rPr lang="en-US" dirty="0" err="1" smtClean="0"/>
              <a:t>tožec</a:t>
            </a:r>
            <a:r>
              <a:rPr lang="en-US" dirty="0" smtClean="0"/>
              <a:t> (</a:t>
            </a:r>
            <a:r>
              <a:rPr lang="en-US" dirty="0" err="1" smtClean="0"/>
              <a:t>ang.</a:t>
            </a:r>
            <a:r>
              <a:rPr lang="en-US" dirty="0" smtClean="0"/>
              <a:t> </a:t>
            </a:r>
            <a:r>
              <a:rPr lang="en-US" dirty="0"/>
              <a:t>s</a:t>
            </a:r>
            <a:r>
              <a:rPr lang="en-US" dirty="0" smtClean="0"/>
              <a:t>pot light)</a:t>
            </a:r>
          </a:p>
          <a:p>
            <a:pPr lvl="1"/>
            <a:r>
              <a:rPr lang="en-US" dirty="0" err="1"/>
              <a:t>g</a:t>
            </a:r>
            <a:r>
              <a:rPr lang="en-US" dirty="0" err="1" smtClean="0"/>
              <a:t>lobalna</a:t>
            </a:r>
            <a:r>
              <a:rPr lang="en-US" dirty="0" smtClean="0"/>
              <a:t> </a:t>
            </a:r>
            <a:r>
              <a:rPr lang="en-US" dirty="0" err="1" smtClean="0"/>
              <a:t>luč</a:t>
            </a:r>
            <a:r>
              <a:rPr lang="en-US" dirty="0"/>
              <a:t> (</a:t>
            </a:r>
            <a:r>
              <a:rPr lang="en-US" dirty="0" err="1"/>
              <a:t>ang.</a:t>
            </a:r>
            <a:r>
              <a:rPr lang="en-US" dirty="0"/>
              <a:t> hemispheric light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Neomejeno</a:t>
            </a:r>
            <a:r>
              <a:rPr lang="en-US" dirty="0" smtClean="0"/>
              <a:t> </a:t>
            </a:r>
            <a:r>
              <a:rPr lang="en-US" dirty="0" err="1" smtClean="0"/>
              <a:t>število</a:t>
            </a:r>
            <a:r>
              <a:rPr lang="en-US" dirty="0" smtClean="0"/>
              <a:t> </a:t>
            </a:r>
            <a:r>
              <a:rPr lang="en-US" dirty="0" err="1" smtClean="0"/>
              <a:t>luči</a:t>
            </a:r>
            <a:endParaRPr lang="en-US" dirty="0" smtClean="0"/>
          </a:p>
          <a:p>
            <a:r>
              <a:rPr lang="en-US" dirty="0" err="1" smtClean="0"/>
              <a:t>Več</a:t>
            </a:r>
            <a:r>
              <a:rPr lang="en-US" dirty="0" smtClean="0"/>
              <a:t> </a:t>
            </a:r>
            <a:r>
              <a:rPr lang="en-US" dirty="0" err="1" smtClean="0"/>
              <a:t>luči</a:t>
            </a:r>
            <a:r>
              <a:rPr lang="en-US" dirty="0" smtClean="0"/>
              <a:t> </a:t>
            </a:r>
            <a:r>
              <a:rPr lang="en-US" dirty="0" err="1" smtClean="0"/>
              <a:t>pomeni</a:t>
            </a:r>
            <a:r>
              <a:rPr lang="en-US" dirty="0" smtClean="0"/>
              <a:t> </a:t>
            </a:r>
            <a:r>
              <a:rPr lang="en-US" dirty="0" err="1" smtClean="0"/>
              <a:t>počasnejše</a:t>
            </a:r>
            <a:r>
              <a:rPr lang="en-US" dirty="0" smtClean="0"/>
              <a:t> </a:t>
            </a:r>
            <a:r>
              <a:rPr lang="en-US" dirty="0" err="1" smtClean="0"/>
              <a:t>izvajanje</a:t>
            </a:r>
            <a:endParaRPr lang="en-US" dirty="0" smtClean="0"/>
          </a:p>
          <a:p>
            <a:r>
              <a:rPr lang="en-US" dirty="0" smtClean="0"/>
              <a:t>Z </a:t>
            </a:r>
            <a:r>
              <a:rPr lang="en-US" dirty="0" err="1" smtClean="0"/>
              <a:t>shaderji</a:t>
            </a:r>
            <a:r>
              <a:rPr lang="en-US" dirty="0" smtClean="0"/>
              <a:t> </a:t>
            </a:r>
            <a:r>
              <a:rPr lang="en-US" dirty="0" err="1" smtClean="0"/>
              <a:t>lahko</a:t>
            </a:r>
            <a:r>
              <a:rPr lang="en-US" dirty="0" smtClean="0"/>
              <a:t> </a:t>
            </a:r>
            <a:r>
              <a:rPr lang="en-US" dirty="0" err="1" smtClean="0"/>
              <a:t>naredimo</a:t>
            </a:r>
            <a:r>
              <a:rPr lang="en-US" dirty="0" smtClean="0"/>
              <a:t> </a:t>
            </a:r>
            <a:r>
              <a:rPr lang="en-US" dirty="0" err="1" smtClean="0"/>
              <a:t>svojo</a:t>
            </a:r>
            <a:r>
              <a:rPr lang="en-US" dirty="0" smtClean="0"/>
              <a:t> </a:t>
            </a:r>
            <a:r>
              <a:rPr lang="en-US" dirty="0" err="1" smtClean="0"/>
              <a:t>osvetlitev</a:t>
            </a:r>
            <a:endParaRPr lang="sl-SI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655660"/>
            <a:ext cx="3850105" cy="2406316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36481574"/>
      </p:ext>
    </p:extLst>
  </p:cSld>
  <p:clrMapOvr>
    <a:masterClrMapping/>
  </p:clrMapOvr>
</p:sld>
</file>

<file path=ppt/theme/theme1.xml><?xml version="1.0" encoding="utf-8"?>
<a:theme xmlns:a="http://schemas.openxmlformats.org/drawingml/2006/main" name="AGITO Presentation">
  <a:themeElements>
    <a:clrScheme name="Custom 1">
      <a:dk1>
        <a:sysClr val="windowText" lastClr="000000"/>
      </a:dk1>
      <a:lt1>
        <a:sysClr val="window" lastClr="FFFFFF"/>
      </a:lt1>
      <a:dk2>
        <a:srgbClr val="7F7F7F"/>
      </a:dk2>
      <a:lt2>
        <a:srgbClr val="D8D8D8"/>
      </a:lt2>
      <a:accent1>
        <a:srgbClr val="C41230"/>
      </a:accent1>
      <a:accent2>
        <a:srgbClr val="807F83"/>
      </a:accent2>
      <a:accent3>
        <a:srgbClr val="C0504D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chemeClr val="tx1">
              <a:lumMod val="75000"/>
              <a:lumOff val="25000"/>
            </a:schemeClr>
          </a:solidFill>
        </a:ln>
      </a:spPr>
      <a:bodyPr rtlCol="0" anchor="ctr"/>
      <a:lstStyle>
        <a:defPPr algn="ctr">
          <a:defRPr sz="1200" smtClean="0">
            <a:solidFill>
              <a:schemeClr val="tx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04F02C21-87C9-4B9F-B6E3-DAD96F2A0D76}" vid="{5E739BD4-6F6D-40A9-9DB8-2BE598959C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AgitoDocumentValidFrom xmlns="dcaeff69-616f-4d7f-a14b-5b4e27606dc0" xsi:nil="true"/>
    <AgitoDocumentValidTo xmlns="dcaeff69-616f-4d7f-a14b-5b4e27606dc0" xsi:nil="true"/>
    <AgitoDocumentOwners xmlns="dcaeff69-616f-4d7f-a14b-5b4e27606dc0">
      <UserInfo>
        <DisplayName>Maja Nemanič</DisplayName>
        <AccountId>285</AccountId>
        <AccountType/>
      </UserInfo>
    </AgitoDocumentOwners>
    <AgitoDocumentStatus xmlns="dcaeff69-616f-4d7f-a14b-5b4e27606dc0">Active</AgitoDocument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gito General Document" ma:contentTypeID="0x01010075E41F76155D4BE49ABC1DD1B7C7C76600ADEDE97202BF3D42A003A75EAD28C5A6" ma:contentTypeVersion="12" ma:contentTypeDescription="Defines content type for Agito general documents." ma:contentTypeScope="" ma:versionID="ff672fb31b64cc249d11175e68eff1c3">
  <xsd:schema xmlns:xsd="http://www.w3.org/2001/XMLSchema" xmlns:xs="http://www.w3.org/2001/XMLSchema" xmlns:p="http://schemas.microsoft.com/office/2006/metadata/properties" xmlns:ns2="dcaeff69-616f-4d7f-a14b-5b4e27606dc0" targetNamespace="http://schemas.microsoft.com/office/2006/metadata/properties" ma:root="true" ma:fieldsID="620b333c525dfd4ab3748dbd893776b3" ns2:_="">
    <xsd:import namespace="dcaeff69-616f-4d7f-a14b-5b4e27606dc0"/>
    <xsd:element name="properties">
      <xsd:complexType>
        <xsd:sequence>
          <xsd:element name="documentManagement">
            <xsd:complexType>
              <xsd:all>
                <xsd:element ref="ns2:AgitoDocumentOwners" minOccurs="0"/>
                <xsd:element ref="ns2:AgitoDocumentStatus"/>
                <xsd:element ref="ns2:AgitoDocumentValidFrom" minOccurs="0"/>
                <xsd:element ref="ns2:AgitoDocumentValidTo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aeff69-616f-4d7f-a14b-5b4e27606dc0" elementFormDefault="qualified">
    <xsd:import namespace="http://schemas.microsoft.com/office/2006/documentManagement/types"/>
    <xsd:import namespace="http://schemas.microsoft.com/office/infopath/2007/PartnerControls"/>
    <xsd:element name="AgitoDocumentOwners" ma:index="8" nillable="true" ma:displayName="Owner(s)" ma:description="Determines the owner(s) of the document." ma:internalName="AgitoDocumentOwners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gitoDocumentStatus" ma:index="9" ma:displayName="Document status" ma:default="Active" ma:description="Determines the lifecycle stage of the document." ma:internalName="AgitoDocumentStatus" ma:readOnly="false">
      <xsd:simpleType>
        <xsd:restriction base="dms:Choice">
          <xsd:enumeration value="Active"/>
          <xsd:enumeration value="Inactive"/>
        </xsd:restriction>
      </xsd:simpleType>
    </xsd:element>
    <xsd:element name="AgitoDocumentValidFrom" ma:index="10" nillable="true" ma:displayName="Valid from" ma:description="Determines the date from which the document is valid." ma:internalName="AgitoDocumentValidFrom">
      <xsd:simpleType>
        <xsd:restriction base="dms:DateTime"/>
      </xsd:simpleType>
    </xsd:element>
    <xsd:element name="AgitoDocumentValidTo" ma:index="11" nillable="true" ma:displayName="Valid to" ma:description="Determines the date until which the document is valid." ma:internalName="AgitoDocumentValidTo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8ada6cbc-23fd-4f2b-b8a2-dd057c6523e2" ContentTypeId="0x01010075E41F76155D4BE49ABC1DD1B7C7C766" PreviousValue="false"/>
</file>

<file path=customXml/itemProps1.xml><?xml version="1.0" encoding="utf-8"?>
<ds:datastoreItem xmlns:ds="http://schemas.openxmlformats.org/officeDocument/2006/customXml" ds:itemID="{3E23F9A9-AAE5-4F81-B336-22CF31BDE596}">
  <ds:schemaRefs>
    <ds:schemaRef ds:uri="http://purl.org/dc/elements/1.1/"/>
    <ds:schemaRef ds:uri="http://purl.org/dc/dcmitype/"/>
    <ds:schemaRef ds:uri="http://www.w3.org/XML/1998/namespace"/>
    <ds:schemaRef ds:uri="http://schemas.microsoft.com/office/2006/documentManagement/types"/>
    <ds:schemaRef ds:uri="dcaeff69-616f-4d7f-a14b-5b4e27606dc0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036E408-6DBA-4B69-B051-24D6A5E2F2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46D4B2-309B-4E0A-B794-D5BD2162CF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aeff69-616f-4d7f-a14b-5b4e27606d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EFF9E4B1-30E0-4A94-ADB9-D5517B44AE59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Agitovit Solutions - Predstavitev - Template</Template>
  <TotalTime>3024</TotalTime>
  <Words>617</Words>
  <Application>Microsoft Office PowerPoint</Application>
  <PresentationFormat>Widescreen</PresentationFormat>
  <Paragraphs>126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Segoe UI Light</vt:lpstr>
      <vt:lpstr>Trebuchet MS</vt:lpstr>
      <vt:lpstr>AGITO Presentation</vt:lpstr>
      <vt:lpstr>Kdo smo  agitavit solutions?</vt:lpstr>
      <vt:lpstr>Agitavit solutions</vt:lpstr>
      <vt:lpstr>Projekt Hilti</vt:lpstr>
      <vt:lpstr>BABYlon.js</vt:lpstr>
      <vt:lpstr>osnove</vt:lpstr>
      <vt:lpstr>Osnovni elementi</vt:lpstr>
      <vt:lpstr>Material elementov</vt:lpstr>
      <vt:lpstr>Kamere</vt:lpstr>
      <vt:lpstr>osvetlitev</vt:lpstr>
      <vt:lpstr>Matrike in vektorji</vt:lpstr>
      <vt:lpstr>animacije</vt:lpstr>
      <vt:lpstr>Fizika</vt:lpstr>
      <vt:lpstr>Delci</vt:lpstr>
      <vt:lpstr>Napredne teme</vt:lpstr>
      <vt:lpstr>skybox</vt:lpstr>
      <vt:lpstr>sence</vt:lpstr>
      <vt:lpstr>Height map</vt:lpstr>
      <vt:lpstr>Parallax mapping</vt:lpstr>
      <vt:lpstr>Bump mapping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Nika Plesec</dc:creator>
  <cp:lastModifiedBy>Filip Samotorčan</cp:lastModifiedBy>
  <cp:revision>91</cp:revision>
  <dcterms:created xsi:type="dcterms:W3CDTF">2016-11-18T13:59:27Z</dcterms:created>
  <dcterms:modified xsi:type="dcterms:W3CDTF">2017-04-04T06:37:45Z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0x01010075E41F76155D4BE49ABC1DD1B7C7C76600ADEDE97202BF3D42A003A75EAD28C5A6</vt:lpwstr>
  </property>
</Properties>
</file>